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3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555" r:id="rId12"/>
    <p:sldId id="556" r:id="rId13"/>
    <p:sldId id="559" r:id="rId14"/>
    <p:sldId id="557" r:id="rId15"/>
    <p:sldId id="558" r:id="rId16"/>
    <p:sldId id="549" r:id="rId17"/>
    <p:sldId id="560" r:id="rId18"/>
    <p:sldId id="535" r:id="rId19"/>
    <p:sldId id="536" r:id="rId20"/>
    <p:sldId id="538" r:id="rId21"/>
    <p:sldId id="543" r:id="rId22"/>
    <p:sldId id="545" r:id="rId23"/>
    <p:sldId id="544" r:id="rId24"/>
    <p:sldId id="540" r:id="rId25"/>
    <p:sldId id="546" r:id="rId26"/>
    <p:sldId id="547" r:id="rId27"/>
    <p:sldId id="5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53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85E56-BDC8-4732-8705-42E85CCF7B0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CC3D-C83D-4FFC-BCEE-15C2A5699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3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C3D-C83D-4FFC-BCEE-15C2A56999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5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C3D-C83D-4FFC-BCEE-15C2A56999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9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0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2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0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2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5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8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8D4EE-2F55-4160-9E22-053A7163215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AB69-02D4-4BE7-AA34-10DC14C05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0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jpeg"/><Relationship Id="rId18" Type="http://schemas.openxmlformats.org/officeDocument/2006/relationships/image" Target="../media/image57.png"/><Relationship Id="rId3" Type="http://schemas.openxmlformats.org/officeDocument/2006/relationships/image" Target="../media/image44.jpeg"/><Relationship Id="rId7" Type="http://schemas.openxmlformats.org/officeDocument/2006/relationships/image" Target="../media/image47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" Type="http://schemas.openxmlformats.org/officeDocument/2006/relationships/image" Target="../media/image43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32.pn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5.png"/><Relationship Id="rId9" Type="http://schemas.microsoft.com/office/2007/relationships/hdphoto" Target="../media/hdphoto5.wdp"/><Relationship Id="rId1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image" Target="../media/image51.jpeg"/><Relationship Id="rId7" Type="http://schemas.openxmlformats.org/officeDocument/2006/relationships/image" Target="../media/image61.jpeg"/><Relationship Id="rId12" Type="http://schemas.openxmlformats.org/officeDocument/2006/relationships/image" Target="../media/image65.jpeg"/><Relationship Id="rId17" Type="http://schemas.openxmlformats.org/officeDocument/2006/relationships/image" Target="../media/image68.jpeg"/><Relationship Id="rId2" Type="http://schemas.openxmlformats.org/officeDocument/2006/relationships/image" Target="../media/image54.jpe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jpeg"/><Relationship Id="rId5" Type="http://schemas.openxmlformats.org/officeDocument/2006/relationships/image" Target="../media/image59.jpeg"/><Relationship Id="rId15" Type="http://schemas.openxmlformats.org/officeDocument/2006/relationships/image" Target="../media/image67.png"/><Relationship Id="rId10" Type="http://schemas.microsoft.com/office/2007/relationships/hdphoto" Target="../media/hdphoto6.wdp"/><Relationship Id="rId19" Type="http://schemas.microsoft.com/office/2007/relationships/hdphoto" Target="../media/hdphoto7.wdp"/><Relationship Id="rId4" Type="http://schemas.openxmlformats.org/officeDocument/2006/relationships/image" Target="../media/image58.jpeg"/><Relationship Id="rId9" Type="http://schemas.openxmlformats.org/officeDocument/2006/relationships/image" Target="../media/image63.png"/><Relationship Id="rId1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1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5.mp3"/><Relationship Id="rId3" Type="http://schemas.microsoft.com/office/2007/relationships/media" Target="../media/media53.mp3"/><Relationship Id="rId7" Type="http://schemas.microsoft.com/office/2007/relationships/media" Target="../media/media55.mp3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audio" Target="../media/media54.mp3"/><Relationship Id="rId11" Type="http://schemas.openxmlformats.org/officeDocument/2006/relationships/image" Target="../media/image3.png"/><Relationship Id="rId5" Type="http://schemas.microsoft.com/office/2007/relationships/media" Target="../media/media54.mp3"/><Relationship Id="rId10" Type="http://schemas.openxmlformats.org/officeDocument/2006/relationships/image" Target="../media/image79.png"/><Relationship Id="rId4" Type="http://schemas.openxmlformats.org/officeDocument/2006/relationships/audio" Target="../media/media53.mp3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9.mp3"/><Relationship Id="rId3" Type="http://schemas.microsoft.com/office/2007/relationships/media" Target="../media/media57.mp3"/><Relationship Id="rId7" Type="http://schemas.microsoft.com/office/2007/relationships/media" Target="../media/media59.mp3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audio" Target="../media/media58.mp3"/><Relationship Id="rId11" Type="http://schemas.openxmlformats.org/officeDocument/2006/relationships/image" Target="../media/image3.png"/><Relationship Id="rId5" Type="http://schemas.microsoft.com/office/2007/relationships/media" Target="../media/media58.mp3"/><Relationship Id="rId10" Type="http://schemas.openxmlformats.org/officeDocument/2006/relationships/image" Target="../media/image80.png"/><Relationship Id="rId4" Type="http://schemas.openxmlformats.org/officeDocument/2006/relationships/audio" Target="../media/media57.mp3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3" Type="http://schemas.microsoft.com/office/2007/relationships/media" Target="../media/media8.mp3"/><Relationship Id="rId7" Type="http://schemas.microsoft.com/office/2007/relationships/media" Target="../media/media10.mp3"/><Relationship Id="rId12" Type="http://schemas.openxmlformats.org/officeDocument/2006/relationships/image" Target="../media/image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openxmlformats.org/officeDocument/2006/relationships/slideLayout" Target="../slideLayouts/slideLayout1.xml"/><Relationship Id="rId5" Type="http://schemas.microsoft.com/office/2007/relationships/media" Target="../media/media9.mp3"/><Relationship Id="rId10" Type="http://schemas.openxmlformats.org/officeDocument/2006/relationships/audio" Target="../media/media11.mp3"/><Relationship Id="rId4" Type="http://schemas.openxmlformats.org/officeDocument/2006/relationships/audio" Target="../media/media8.mp3"/><Relationship Id="rId9" Type="http://schemas.microsoft.com/office/2007/relationships/media" Target="../media/media11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microsoft.com/office/2007/relationships/media" Target="../media/media18.mp3"/><Relationship Id="rId18" Type="http://schemas.openxmlformats.org/officeDocument/2006/relationships/audio" Target="../media/media20.mp3"/><Relationship Id="rId26" Type="http://schemas.openxmlformats.org/officeDocument/2006/relationships/image" Target="../media/image3.png"/><Relationship Id="rId3" Type="http://schemas.microsoft.com/office/2007/relationships/media" Target="../media/media13.mp3"/><Relationship Id="rId21" Type="http://schemas.microsoft.com/office/2007/relationships/media" Target="../media/media22.mp3"/><Relationship Id="rId7" Type="http://schemas.microsoft.com/office/2007/relationships/media" Target="../media/media15.mp3"/><Relationship Id="rId12" Type="http://schemas.openxmlformats.org/officeDocument/2006/relationships/audio" Target="../media/media17.mp3"/><Relationship Id="rId17" Type="http://schemas.microsoft.com/office/2007/relationships/media" Target="../media/media20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6" Type="http://schemas.openxmlformats.org/officeDocument/2006/relationships/audio" Target="../media/media19.mp3"/><Relationship Id="rId20" Type="http://schemas.openxmlformats.org/officeDocument/2006/relationships/audio" Target="../media/media21.mp3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microsoft.com/office/2007/relationships/media" Target="../media/media17.mp3"/><Relationship Id="rId24" Type="http://schemas.openxmlformats.org/officeDocument/2006/relationships/audio" Target="../media/media23.mp3"/><Relationship Id="rId5" Type="http://schemas.microsoft.com/office/2007/relationships/media" Target="../media/media14.mp3"/><Relationship Id="rId15" Type="http://schemas.microsoft.com/office/2007/relationships/media" Target="../media/media19.mp3"/><Relationship Id="rId23" Type="http://schemas.microsoft.com/office/2007/relationships/media" Target="../media/media23.mp3"/><Relationship Id="rId10" Type="http://schemas.openxmlformats.org/officeDocument/2006/relationships/audio" Target="../media/media16.mp3"/><Relationship Id="rId19" Type="http://schemas.microsoft.com/office/2007/relationships/media" Target="../media/media21.mp3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audio" Target="../media/media18.mp3"/><Relationship Id="rId22" Type="http://schemas.openxmlformats.org/officeDocument/2006/relationships/audio" Target="../media/media22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microsoft.com/office/2007/relationships/media" Target="../media/media19.mp3"/><Relationship Id="rId18" Type="http://schemas.openxmlformats.org/officeDocument/2006/relationships/audio" Target="../media/media27.mp3"/><Relationship Id="rId3" Type="http://schemas.microsoft.com/office/2007/relationships/media" Target="../media/media21.mp3"/><Relationship Id="rId21" Type="http://schemas.openxmlformats.org/officeDocument/2006/relationships/slideLayout" Target="../slideLayouts/slideLayout2.xml"/><Relationship Id="rId7" Type="http://schemas.microsoft.com/office/2007/relationships/media" Target="../media/media23.mp3"/><Relationship Id="rId12" Type="http://schemas.openxmlformats.org/officeDocument/2006/relationships/audio" Target="../media/media25.mp3"/><Relationship Id="rId17" Type="http://schemas.microsoft.com/office/2007/relationships/media" Target="../media/media27.mp3"/><Relationship Id="rId2" Type="http://schemas.openxmlformats.org/officeDocument/2006/relationships/audio" Target="../media/media20.mp3"/><Relationship Id="rId16" Type="http://schemas.openxmlformats.org/officeDocument/2006/relationships/audio" Target="../media/media26.mp3"/><Relationship Id="rId20" Type="http://schemas.openxmlformats.org/officeDocument/2006/relationships/audio" Target="../media/media28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microsoft.com/office/2007/relationships/media" Target="../media/media25.mp3"/><Relationship Id="rId5" Type="http://schemas.microsoft.com/office/2007/relationships/media" Target="../media/media22.mp3"/><Relationship Id="rId15" Type="http://schemas.microsoft.com/office/2007/relationships/media" Target="../media/media26.mp3"/><Relationship Id="rId10" Type="http://schemas.openxmlformats.org/officeDocument/2006/relationships/audio" Target="../media/media24.mp3"/><Relationship Id="rId19" Type="http://schemas.microsoft.com/office/2007/relationships/media" Target="../media/media28.mp3"/><Relationship Id="rId4" Type="http://schemas.openxmlformats.org/officeDocument/2006/relationships/audio" Target="../media/media21.mp3"/><Relationship Id="rId9" Type="http://schemas.microsoft.com/office/2007/relationships/media" Target="../media/media24.mp3"/><Relationship Id="rId14" Type="http://schemas.openxmlformats.org/officeDocument/2006/relationships/audio" Target="../media/media19.mp3"/><Relationship Id="rId2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mp3"/><Relationship Id="rId13" Type="http://schemas.microsoft.com/office/2007/relationships/media" Target="../media/media35.mp3"/><Relationship Id="rId18" Type="http://schemas.openxmlformats.org/officeDocument/2006/relationships/audio" Target="../media/media37.mp3"/><Relationship Id="rId26" Type="http://schemas.openxmlformats.org/officeDocument/2006/relationships/audio" Target="../media/media41.mp3"/><Relationship Id="rId3" Type="http://schemas.microsoft.com/office/2007/relationships/media" Target="../media/media30.mp3"/><Relationship Id="rId21" Type="http://schemas.microsoft.com/office/2007/relationships/media" Target="../media/media39.mp3"/><Relationship Id="rId7" Type="http://schemas.microsoft.com/office/2007/relationships/media" Target="../media/media32.mp3"/><Relationship Id="rId12" Type="http://schemas.openxmlformats.org/officeDocument/2006/relationships/audio" Target="../media/media34.mp3"/><Relationship Id="rId17" Type="http://schemas.microsoft.com/office/2007/relationships/media" Target="../media/media37.mp3"/><Relationship Id="rId25" Type="http://schemas.microsoft.com/office/2007/relationships/media" Target="../media/media41.mp3"/><Relationship Id="rId2" Type="http://schemas.openxmlformats.org/officeDocument/2006/relationships/audio" Target="../media/media29.mp3"/><Relationship Id="rId16" Type="http://schemas.openxmlformats.org/officeDocument/2006/relationships/audio" Target="../media/media36.mp3"/><Relationship Id="rId20" Type="http://schemas.openxmlformats.org/officeDocument/2006/relationships/audio" Target="../media/media38.mp3"/><Relationship Id="rId29" Type="http://schemas.openxmlformats.org/officeDocument/2006/relationships/slideLayout" Target="../slideLayouts/slideLayout2.xml"/><Relationship Id="rId1" Type="http://schemas.microsoft.com/office/2007/relationships/media" Target="../media/media29.mp3"/><Relationship Id="rId6" Type="http://schemas.openxmlformats.org/officeDocument/2006/relationships/audio" Target="../media/media31.mp3"/><Relationship Id="rId11" Type="http://schemas.microsoft.com/office/2007/relationships/media" Target="../media/media34.mp3"/><Relationship Id="rId24" Type="http://schemas.openxmlformats.org/officeDocument/2006/relationships/audio" Target="../media/media40.mp3"/><Relationship Id="rId5" Type="http://schemas.microsoft.com/office/2007/relationships/media" Target="../media/media31.mp3"/><Relationship Id="rId15" Type="http://schemas.microsoft.com/office/2007/relationships/media" Target="../media/media36.mp3"/><Relationship Id="rId23" Type="http://schemas.microsoft.com/office/2007/relationships/media" Target="../media/media40.mp3"/><Relationship Id="rId28" Type="http://schemas.openxmlformats.org/officeDocument/2006/relationships/audio" Target="../media/media42.mp3"/><Relationship Id="rId10" Type="http://schemas.openxmlformats.org/officeDocument/2006/relationships/audio" Target="../media/media33.mp3"/><Relationship Id="rId19" Type="http://schemas.microsoft.com/office/2007/relationships/media" Target="../media/media38.mp3"/><Relationship Id="rId4" Type="http://schemas.openxmlformats.org/officeDocument/2006/relationships/audio" Target="../media/media30.mp3"/><Relationship Id="rId9" Type="http://schemas.microsoft.com/office/2007/relationships/media" Target="../media/media33.mp3"/><Relationship Id="rId14" Type="http://schemas.openxmlformats.org/officeDocument/2006/relationships/audio" Target="../media/media35.mp3"/><Relationship Id="rId22" Type="http://schemas.openxmlformats.org/officeDocument/2006/relationships/audio" Target="../media/media39.mp3"/><Relationship Id="rId27" Type="http://schemas.microsoft.com/office/2007/relationships/media" Target="../media/media42.mp3"/><Relationship Id="rId30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9.mp3"/><Relationship Id="rId13" Type="http://schemas.microsoft.com/office/2007/relationships/media" Target="../media/media41.mp3"/><Relationship Id="rId18" Type="http://schemas.openxmlformats.org/officeDocument/2006/relationships/audio" Target="../media/media47.mp3"/><Relationship Id="rId3" Type="http://schemas.microsoft.com/office/2007/relationships/media" Target="../media/media44.mp3"/><Relationship Id="rId21" Type="http://schemas.openxmlformats.org/officeDocument/2006/relationships/slideLayout" Target="../slideLayouts/slideLayout2.xml"/><Relationship Id="rId7" Type="http://schemas.microsoft.com/office/2007/relationships/media" Target="../media/media39.mp3"/><Relationship Id="rId12" Type="http://schemas.openxmlformats.org/officeDocument/2006/relationships/audio" Target="../media/media42.mp3"/><Relationship Id="rId17" Type="http://schemas.microsoft.com/office/2007/relationships/media" Target="../media/media47.mp3"/><Relationship Id="rId2" Type="http://schemas.openxmlformats.org/officeDocument/2006/relationships/audio" Target="../media/media43.mp3"/><Relationship Id="rId16" Type="http://schemas.openxmlformats.org/officeDocument/2006/relationships/audio" Target="../media/media46.mp3"/><Relationship Id="rId20" Type="http://schemas.openxmlformats.org/officeDocument/2006/relationships/audio" Target="../media/media48.mp3"/><Relationship Id="rId1" Type="http://schemas.microsoft.com/office/2007/relationships/media" Target="../media/media43.mp3"/><Relationship Id="rId6" Type="http://schemas.openxmlformats.org/officeDocument/2006/relationships/audio" Target="../media/media45.mp3"/><Relationship Id="rId11" Type="http://schemas.microsoft.com/office/2007/relationships/media" Target="../media/media42.mp3"/><Relationship Id="rId5" Type="http://schemas.microsoft.com/office/2007/relationships/media" Target="../media/media45.mp3"/><Relationship Id="rId15" Type="http://schemas.microsoft.com/office/2007/relationships/media" Target="../media/media46.mp3"/><Relationship Id="rId10" Type="http://schemas.openxmlformats.org/officeDocument/2006/relationships/audio" Target="../media/media38.mp3"/><Relationship Id="rId19" Type="http://schemas.microsoft.com/office/2007/relationships/media" Target="../media/media48.mp3"/><Relationship Id="rId4" Type="http://schemas.openxmlformats.org/officeDocument/2006/relationships/audio" Target="../media/media44.mp3"/><Relationship Id="rId9" Type="http://schemas.microsoft.com/office/2007/relationships/media" Target="../media/media38.mp3"/><Relationship Id="rId14" Type="http://schemas.openxmlformats.org/officeDocument/2006/relationships/audio" Target="../media/media41.mp3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6366" cy="6611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46" y="207139"/>
            <a:ext cx="6073242" cy="66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67" y="237270"/>
            <a:ext cx="3662176" cy="174389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3" b="97266" l="0" r="100000">
                        <a14:foregroundMark x1="2124" y1="15625" x2="97683" y2="97266"/>
                        <a14:foregroundMark x1="96911" y1="4297" x2="2510" y2="94922"/>
                        <a14:foregroundMark x1="36680" y1="8594" x2="92471" y2="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67" y="237270"/>
            <a:ext cx="3474093" cy="1720181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2" y="158432"/>
            <a:ext cx="3429665" cy="17389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442" y="428684"/>
            <a:ext cx="45719" cy="44426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5925" y="428684"/>
            <a:ext cx="45719" cy="44426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39052" y="2111094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1</a:t>
            </a:r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5395569" y="2082308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２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9909367" y="2082308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３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220856" y="2976250"/>
            <a:ext cx="3246563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 smtClean="0"/>
              <a:t>￥</a:t>
            </a:r>
            <a:r>
              <a:rPr lang="en-US" altLang="ja-JP" sz="6000" dirty="0"/>
              <a:t>1000</a:t>
            </a:r>
            <a:endParaRPr lang="en-US" sz="7200" dirty="0"/>
          </a:p>
        </p:txBody>
      </p:sp>
      <p:sp>
        <p:nvSpPr>
          <p:cNvPr id="13" name="Rectangle 12"/>
          <p:cNvSpPr/>
          <p:nvPr/>
        </p:nvSpPr>
        <p:spPr>
          <a:xfrm>
            <a:off x="220856" y="5111476"/>
            <a:ext cx="3246563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220856" y="4109186"/>
            <a:ext cx="3246563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5" name="Rectangle 14"/>
          <p:cNvSpPr/>
          <p:nvPr/>
        </p:nvSpPr>
        <p:spPr>
          <a:xfrm>
            <a:off x="4010167" y="2929835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 smtClean="0"/>
              <a:t>￥</a:t>
            </a:r>
            <a:r>
              <a:rPr lang="en-US" altLang="ja-JP" sz="6000" dirty="0" smtClean="0"/>
              <a:t>5000</a:t>
            </a:r>
            <a:endParaRPr lang="en-US" sz="7200" dirty="0"/>
          </a:p>
        </p:txBody>
      </p:sp>
      <p:sp>
        <p:nvSpPr>
          <p:cNvPr id="16" name="Rectangle 15"/>
          <p:cNvSpPr/>
          <p:nvPr/>
        </p:nvSpPr>
        <p:spPr>
          <a:xfrm>
            <a:off x="4010167" y="5053251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7" name="Rectangle 16"/>
          <p:cNvSpPr/>
          <p:nvPr/>
        </p:nvSpPr>
        <p:spPr>
          <a:xfrm>
            <a:off x="4010167" y="3991543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8072382" y="2929834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 smtClean="0"/>
              <a:t>￥</a:t>
            </a:r>
            <a:r>
              <a:rPr lang="en-US" altLang="ja-JP" sz="6000" dirty="0"/>
              <a:t>10000</a:t>
            </a:r>
            <a:endParaRPr lang="en-US" sz="7200" dirty="0"/>
          </a:p>
        </p:txBody>
      </p:sp>
      <p:sp>
        <p:nvSpPr>
          <p:cNvPr id="19" name="Rectangle 18"/>
          <p:cNvSpPr/>
          <p:nvPr/>
        </p:nvSpPr>
        <p:spPr>
          <a:xfrm>
            <a:off x="8094854" y="5027248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8072382" y="3978541"/>
            <a:ext cx="3629026" cy="8656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674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" y="4602228"/>
            <a:ext cx="2380452" cy="130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200,000 Vietnamese Dong banknote - Exchange yours for cash tod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32" y="4537164"/>
            <a:ext cx="3173984" cy="138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200 Vietnamese Dong banknote type 1987 - Exchange yours for cash tod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3" y="50432"/>
            <a:ext cx="2289692" cy="11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5000 Vietnamese Dong banknote type 1991 - Exchange yours for cas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3" y="2321221"/>
            <a:ext cx="2445954" cy="11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0,000 Vietnamese Dong bankno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0" y="2321221"/>
            <a:ext cx="2385098" cy="108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20,000 Vietnamese Dong bankno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74" y="2321221"/>
            <a:ext cx="2437049" cy="11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10000 Vietnamese Dong banknote front si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381" y="2331235"/>
            <a:ext cx="2451049" cy="11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2000 Vietnamese Dong banknote type 198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95" y="32935"/>
            <a:ext cx="2397698" cy="1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1000 Vietnamese Dong banknote type 198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34" y="112795"/>
            <a:ext cx="2238902" cy="1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500 Vietnamese Dong banknote type 198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85" y="74164"/>
            <a:ext cx="2372139" cy="112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500,000 Vietnamese Dong bankno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81" y="4537164"/>
            <a:ext cx="3163467" cy="13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91104" y="996406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491104" y="1667518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4" name="Rounded Rectangle 33"/>
          <p:cNvSpPr/>
          <p:nvPr/>
        </p:nvSpPr>
        <p:spPr>
          <a:xfrm>
            <a:off x="483168" y="937583"/>
            <a:ext cx="907932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</a:t>
            </a:r>
            <a:endParaRPr lang="en-US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75233" y="1563805"/>
            <a:ext cx="915867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HIRAGANA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68093" y="964935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7" name="Rectangle 36"/>
          <p:cNvSpPr/>
          <p:nvPr/>
        </p:nvSpPr>
        <p:spPr>
          <a:xfrm>
            <a:off x="3468093" y="1636047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8" name="Rounded Rectangle 37"/>
          <p:cNvSpPr/>
          <p:nvPr/>
        </p:nvSpPr>
        <p:spPr>
          <a:xfrm>
            <a:off x="3460157" y="906112"/>
            <a:ext cx="907932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</a:t>
            </a:r>
            <a:endParaRPr lang="en-US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452222" y="1532334"/>
            <a:ext cx="915867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HIRAGANA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55683" y="992902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1" name="Rectangle 40"/>
          <p:cNvSpPr/>
          <p:nvPr/>
        </p:nvSpPr>
        <p:spPr>
          <a:xfrm>
            <a:off x="6455683" y="1664014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2" name="Rounded Rectangle 41"/>
          <p:cNvSpPr/>
          <p:nvPr/>
        </p:nvSpPr>
        <p:spPr>
          <a:xfrm>
            <a:off x="6447747" y="934079"/>
            <a:ext cx="907932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</a:t>
            </a:r>
            <a:endParaRPr lang="en-US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439812" y="1560301"/>
            <a:ext cx="915867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HIRAGANA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716983" y="946934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5" name="Rectangle 44"/>
          <p:cNvSpPr/>
          <p:nvPr/>
        </p:nvSpPr>
        <p:spPr>
          <a:xfrm>
            <a:off x="9716983" y="1618046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6" name="Rounded Rectangle 45"/>
          <p:cNvSpPr/>
          <p:nvPr/>
        </p:nvSpPr>
        <p:spPr>
          <a:xfrm>
            <a:off x="9709047" y="888111"/>
            <a:ext cx="907932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</a:t>
            </a:r>
            <a:endParaRPr lang="en-US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9701112" y="1514333"/>
            <a:ext cx="915867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HIRAGANA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3195" y="3138809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9" name="Rectangle 48"/>
          <p:cNvSpPr/>
          <p:nvPr/>
        </p:nvSpPr>
        <p:spPr>
          <a:xfrm>
            <a:off x="603195" y="3751473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64" name="Rectangle 63"/>
          <p:cNvSpPr/>
          <p:nvPr/>
        </p:nvSpPr>
        <p:spPr>
          <a:xfrm>
            <a:off x="3540621" y="3080361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65" name="Rectangle 64"/>
          <p:cNvSpPr/>
          <p:nvPr/>
        </p:nvSpPr>
        <p:spPr>
          <a:xfrm>
            <a:off x="3540621" y="3693025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66" name="Rectangle 65"/>
          <p:cNvSpPr/>
          <p:nvPr/>
        </p:nvSpPr>
        <p:spPr>
          <a:xfrm>
            <a:off x="6564092" y="3082875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67" name="Rectangle 66"/>
          <p:cNvSpPr/>
          <p:nvPr/>
        </p:nvSpPr>
        <p:spPr>
          <a:xfrm>
            <a:off x="6564092" y="3695539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0" name="Rectangle 69"/>
          <p:cNvSpPr/>
          <p:nvPr/>
        </p:nvSpPr>
        <p:spPr>
          <a:xfrm>
            <a:off x="9716983" y="3076400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1" name="Rectangle 70"/>
          <p:cNvSpPr/>
          <p:nvPr/>
        </p:nvSpPr>
        <p:spPr>
          <a:xfrm>
            <a:off x="9716983" y="3689064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2" name="Rectangle 71"/>
          <p:cNvSpPr/>
          <p:nvPr/>
        </p:nvSpPr>
        <p:spPr>
          <a:xfrm>
            <a:off x="704708" y="5493828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3" name="Rectangle 72"/>
          <p:cNvSpPr/>
          <p:nvPr/>
        </p:nvSpPr>
        <p:spPr>
          <a:xfrm>
            <a:off x="704708" y="6106492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4" name="Rectangle 73"/>
          <p:cNvSpPr/>
          <p:nvPr/>
        </p:nvSpPr>
        <p:spPr>
          <a:xfrm>
            <a:off x="4756968" y="5493828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5" name="Rectangle 74"/>
          <p:cNvSpPr/>
          <p:nvPr/>
        </p:nvSpPr>
        <p:spPr>
          <a:xfrm>
            <a:off x="4756968" y="6106492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6" name="Rectangle 75"/>
          <p:cNvSpPr/>
          <p:nvPr/>
        </p:nvSpPr>
        <p:spPr>
          <a:xfrm>
            <a:off x="8913038" y="5493828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77" name="Rectangle 76"/>
          <p:cNvSpPr/>
          <p:nvPr/>
        </p:nvSpPr>
        <p:spPr>
          <a:xfrm>
            <a:off x="8913038" y="6106492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7661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07" y="1402942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これ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2407" y="2061847"/>
            <a:ext cx="2552698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CÁI NÀY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087641" y="1421374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この </a:t>
            </a:r>
            <a:r>
              <a:rPr lang="en-US" altLang="ja-JP" sz="2000" b="1" dirty="0" smtClean="0"/>
              <a:t>X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076437" y="2080278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CÁI X NÀY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6235180" y="1421374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ここ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246384" y="2080279"/>
            <a:ext cx="2541494" cy="6190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CHỖ NÀY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9371516" y="1421374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こちら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9382720" y="2080279"/>
            <a:ext cx="2541494" cy="61903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BÊN NÀY 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-1" y="2779746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これ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-1" y="3438651"/>
            <a:ext cx="2552698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CÁI ĐÓ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076437" y="2798178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その</a:t>
            </a:r>
            <a:r>
              <a:rPr lang="en-US" altLang="ja-JP" sz="2000" b="1" dirty="0" smtClean="0"/>
              <a:t>X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087641" y="3457083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CÁI X ĐÓ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23976" y="2798178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そこ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6235180" y="3457083"/>
            <a:ext cx="2541494" cy="6190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CHỖ ĐÓ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9360312" y="2798178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そちら</a:t>
            </a:r>
            <a:endParaRPr lang="en-US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9371516" y="3457083"/>
            <a:ext cx="2541494" cy="61903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BÊN ĐÓ 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-1" y="4147239"/>
            <a:ext cx="2552698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これ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-1" y="4806144"/>
            <a:ext cx="2563902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CÁI KIA 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3065233" y="4174980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あの</a:t>
            </a:r>
            <a:r>
              <a:rPr lang="en-US" altLang="ja-JP" sz="2000" b="1" dirty="0" smtClean="0"/>
              <a:t>X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076437" y="4833885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CÁI X </a:t>
            </a:r>
            <a:r>
              <a:rPr lang="en-US" sz="2000" b="1" dirty="0" smtClean="0"/>
              <a:t>KIA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12772" y="4174980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あそこ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6212772" y="4833885"/>
            <a:ext cx="2541494" cy="6190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CHỖ KIA 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9349108" y="4174980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/>
              <a:t>あちら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9360312" y="4833885"/>
            <a:ext cx="2541494" cy="61903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BÊN KIA </a:t>
            </a:r>
            <a:endParaRPr lang="en-US" sz="2000" b="1" dirty="0"/>
          </a:p>
        </p:txBody>
      </p:sp>
      <p:sp>
        <p:nvSpPr>
          <p:cNvPr id="28" name="Rectangle 27"/>
          <p:cNvSpPr/>
          <p:nvPr/>
        </p:nvSpPr>
        <p:spPr>
          <a:xfrm>
            <a:off x="22407" y="744038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ĐUÔI </a:t>
            </a:r>
            <a:r>
              <a:rPr lang="ja-JP" altLang="en-US" sz="2000" b="1" dirty="0" smtClean="0"/>
              <a:t>れ </a:t>
            </a:r>
            <a:endParaRPr lang="en-US" altLang="ja-JP" sz="2000" b="1" dirty="0" smtClean="0"/>
          </a:p>
          <a:p>
            <a:pPr algn="ctr"/>
            <a:r>
              <a:rPr lang="en-US" altLang="ja-JP" sz="1600" b="1" dirty="0" smtClean="0"/>
              <a:t>(CHỈ VẬT - CHÍNH XÁC) </a:t>
            </a:r>
            <a:endParaRPr lang="en-US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3076437" y="753356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/>
              <a:t>ĐUÔI </a:t>
            </a:r>
            <a:r>
              <a:rPr lang="ja-JP" altLang="en-US" sz="2400" b="1" dirty="0" smtClean="0"/>
              <a:t>の</a:t>
            </a:r>
            <a:r>
              <a:rPr lang="en-US" altLang="ja-JP" sz="2400" b="1" dirty="0" smtClean="0"/>
              <a:t>X</a:t>
            </a:r>
          </a:p>
          <a:p>
            <a:pPr algn="ctr"/>
            <a:r>
              <a:rPr lang="en-US" altLang="ja-JP" b="1" dirty="0" smtClean="0"/>
              <a:t>(CHÍNH </a:t>
            </a:r>
            <a:r>
              <a:rPr lang="en-US" altLang="ja-JP" b="1" dirty="0"/>
              <a:t>XÁC) 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6223976" y="762469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ĐUÔI </a:t>
            </a:r>
            <a:r>
              <a:rPr lang="ja-JP" altLang="en-US" sz="2000" b="1" dirty="0" smtClean="0"/>
              <a:t>こ </a:t>
            </a:r>
            <a:endParaRPr lang="en-US" altLang="ja-JP" sz="2000" b="1" dirty="0" smtClean="0"/>
          </a:p>
          <a:p>
            <a:pPr algn="ctr"/>
            <a:r>
              <a:rPr lang="en-US" altLang="ja-JP" sz="1600" b="1" dirty="0" smtClean="0"/>
              <a:t>(CHỈ VỊ TRÍ -  ƯỚC CHỪNG) 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9371516" y="762469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/>
              <a:t>ĐUÔI </a:t>
            </a:r>
            <a:r>
              <a:rPr lang="ja-JP" altLang="en-US" sz="2000" b="1" dirty="0" smtClean="0"/>
              <a:t>ち</a:t>
            </a:r>
            <a:r>
              <a:rPr lang="ja-JP" altLang="en-US" sz="2000" b="1" dirty="0"/>
              <a:t>ら</a:t>
            </a:r>
            <a:r>
              <a:rPr lang="ja-JP" altLang="en-US" sz="2000" b="1" dirty="0" smtClean="0"/>
              <a:t> </a:t>
            </a:r>
            <a:endParaRPr lang="en-US" altLang="ja-JP" sz="2000" b="1" dirty="0" smtClean="0"/>
          </a:p>
          <a:p>
            <a:pPr algn="ctr"/>
            <a:r>
              <a:rPr lang="en-US" altLang="ja-JP" sz="1600" b="1" dirty="0" smtClean="0"/>
              <a:t>(</a:t>
            </a:r>
            <a:r>
              <a:rPr lang="en-US" altLang="ja-JP" sz="1600" b="1" dirty="0"/>
              <a:t>CHỈ VỊ TRÍ -  ƯỚC CHỪNG) 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-1" y="-46347"/>
            <a:ext cx="12192001" cy="420369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BẢNG SO SÁNH CÁC TỪ DÙNG ĐỂ CHỈ/DIỄN TẢ VỊ TRÍ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0" y="5573034"/>
            <a:ext cx="1251546" cy="10291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57" y="5591653"/>
            <a:ext cx="1251546" cy="102910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57155" y="5943614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110429" y="5964357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5400000">
            <a:off x="6347869" y="6243742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8220074" y="6228020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132351" y="6525654"/>
            <a:ext cx="2872505" cy="2588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58" y="5591653"/>
            <a:ext cx="1251546" cy="1029102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5400000">
            <a:off x="9381277" y="6209418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11253482" y="6193696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65759" y="6491330"/>
            <a:ext cx="2872505" cy="2588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10287907" y="6209418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20" y="5597273"/>
            <a:ext cx="1251546" cy="1029102"/>
          </a:xfrm>
          <a:prstGeom prst="rect">
            <a:avLst/>
          </a:prstGeom>
        </p:spPr>
      </p:pic>
      <p:pic>
        <p:nvPicPr>
          <p:cNvPr id="49" name="Picture 2" descr="Download Free png Women Shoes PNG Image Transparent | PNG Arts - DLPN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18" y="6210689"/>
            <a:ext cx="764387" cy="5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786" l="1200" r="98600">
                        <a14:foregroundMark x1="6000" y1="73214" x2="18200" y2="74643"/>
                        <a14:foregroundMark x1="6200" y1="78929" x2="3200" y2="72857"/>
                        <a14:foregroundMark x1="10600" y1="75000" x2="36000" y2="80000"/>
                        <a14:foregroundMark x1="7400" y1="79643" x2="19400" y2="79643"/>
                        <a14:foregroundMark x1="44000" y1="83929" x2="76200" y2="82143"/>
                        <a14:foregroundMark x1="94400" y1="77143" x2="76400" y2="82143"/>
                        <a14:foregroundMark x1="94000" y1="77143" x2="96000" y2="77143"/>
                        <a14:foregroundMark x1="43200" y1="92143" x2="33200" y2="8678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6" y="6168100"/>
            <a:ext cx="1045302" cy="585370"/>
          </a:xfrm>
          <a:prstGeom prst="rect">
            <a:avLst/>
          </a:prstGeom>
        </p:spPr>
      </p:pic>
      <p:pic>
        <p:nvPicPr>
          <p:cNvPr id="52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786" l="1200" r="98600">
                        <a14:foregroundMark x1="6000" y1="73214" x2="18200" y2="74643"/>
                        <a14:foregroundMark x1="6200" y1="78929" x2="3200" y2="72857"/>
                        <a14:foregroundMark x1="10600" y1="75000" x2="36000" y2="80000"/>
                        <a14:foregroundMark x1="7400" y1="79643" x2="19400" y2="79643"/>
                        <a14:foregroundMark x1="44000" y1="83929" x2="76200" y2="82143"/>
                        <a14:foregroundMark x1="94400" y1="77143" x2="76400" y2="82143"/>
                        <a14:foregroundMark x1="94000" y1="77143" x2="96000" y2="77143"/>
                        <a14:foregroundMark x1="43200" y1="92143" x2="33200" y2="8678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37" y="6082321"/>
            <a:ext cx="1045302" cy="585370"/>
          </a:xfrm>
          <a:prstGeom prst="rect">
            <a:avLst/>
          </a:prstGeom>
        </p:spPr>
      </p:pic>
      <p:pic>
        <p:nvPicPr>
          <p:cNvPr id="53" name="Picture 2" descr="Download Free png Women Shoes PNG Image Transparent | PNG Arts - DLPN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855" y="6243866"/>
            <a:ext cx="764387" cy="5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99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172" y="4354235"/>
            <a:ext cx="4953386" cy="592318"/>
          </a:xfrm>
        </p:spPr>
        <p:txBody>
          <a:bodyPr>
            <a:normAutofit/>
          </a:bodyPr>
          <a:lstStyle/>
          <a:p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 2 NGƯỜI ĐỨNG XA NHAU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110" y="4354235"/>
            <a:ext cx="4953386" cy="59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 2 NGƯỜI ĐỨNG GẦN NHAU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8099" y="4305736"/>
            <a:ext cx="45719" cy="26334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447" y="5067352"/>
            <a:ext cx="4953386" cy="150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この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altLang="ja-JP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そ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そ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あれ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あの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4447" y="5756257"/>
            <a:ext cx="4953386" cy="59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58574" y="5067352"/>
            <a:ext cx="6486157" cy="150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この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そ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そ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あれ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あの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2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DÙNG </a:t>
            </a:r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これ</a:t>
            </a:r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・それ・あれ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4" descr="「あれ」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418" y="1670399"/>
            <a:ext cx="2774140" cy="20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「これ」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5" y="1597079"/>
            <a:ext cx="1695664" cy="22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「それ」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16" y="1520478"/>
            <a:ext cx="1875992" cy="22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7" y="5117006"/>
            <a:ext cx="1859158" cy="1022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4586" y="4043934"/>
            <a:ext cx="1509932" cy="2802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93" y="4526222"/>
            <a:ext cx="963826" cy="81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4" y="4845818"/>
            <a:ext cx="2584434" cy="1421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45" y="4144099"/>
            <a:ext cx="1197668" cy="1197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07" y="4975564"/>
            <a:ext cx="2776149" cy="1291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32" y="4427820"/>
            <a:ext cx="1016698" cy="835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60" y="4604373"/>
            <a:ext cx="1063959" cy="22758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67659" y="3593823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￥</a:t>
            </a:r>
            <a:r>
              <a:rPr lang="en-US" altLang="ja-JP" sz="2400" dirty="0" smtClean="0"/>
              <a:t>500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2154" y="3593823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￥</a:t>
            </a:r>
            <a:r>
              <a:rPr lang="en-US" altLang="ja-JP" sz="2400" dirty="0"/>
              <a:t>4</a:t>
            </a:r>
            <a:r>
              <a:rPr lang="en-US" altLang="ja-JP" sz="2400" dirty="0" smtClean="0"/>
              <a:t>00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9578549" y="3593822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￥</a:t>
            </a:r>
            <a:r>
              <a:rPr lang="en-US" altLang="ja-JP" sz="2400" dirty="0" smtClean="0"/>
              <a:t>1000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017917" y="0"/>
            <a:ext cx="987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 </a:t>
            </a:r>
            <a:r>
              <a:rPr lang="ja-JP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これ・それ・あれ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GIÁ TIỀN CỦA TỪNG CHIẾC CẶP.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8177" y="847475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1</a:t>
            </a:r>
            <a:endParaRPr lang="en-US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6223" y="927897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　は　</a:t>
            </a:r>
            <a:r>
              <a:rPr lang="en-US" altLang="ja-JP" sz="2800" b="1" dirty="0" smtClean="0"/>
              <a:t>400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1408177" y="1811526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2</a:t>
            </a:r>
            <a:endParaRPr lang="en-US" sz="5400" dirty="0"/>
          </a:p>
        </p:txBody>
      </p:sp>
      <p:sp>
        <p:nvSpPr>
          <p:cNvPr id="21" name="TextBox 20"/>
          <p:cNvSpPr txBox="1"/>
          <p:nvPr/>
        </p:nvSpPr>
        <p:spPr>
          <a:xfrm>
            <a:off x="2446223" y="1891948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　は　</a:t>
            </a:r>
            <a:r>
              <a:rPr lang="en-US" altLang="ja-JP" sz="2800" b="1" dirty="0" smtClean="0"/>
              <a:t>500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23" name="Rectangle 22"/>
          <p:cNvSpPr/>
          <p:nvPr/>
        </p:nvSpPr>
        <p:spPr>
          <a:xfrm>
            <a:off x="1408177" y="2731028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3</a:t>
            </a:r>
            <a:endParaRPr lang="en-US" sz="5400" dirty="0"/>
          </a:p>
        </p:txBody>
      </p:sp>
      <p:sp>
        <p:nvSpPr>
          <p:cNvPr id="24" name="TextBox 23"/>
          <p:cNvSpPr txBox="1"/>
          <p:nvPr/>
        </p:nvSpPr>
        <p:spPr>
          <a:xfrm>
            <a:off x="2446223" y="2811450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　は　</a:t>
            </a:r>
            <a:r>
              <a:rPr lang="en-US" altLang="ja-JP" sz="2800" b="1" dirty="0" smtClean="0"/>
              <a:t>1000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3395668" y="904926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それ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112234" y="897763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これ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705521" y="921395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あれ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395668" y="1837689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それ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12234" y="1830526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これ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705521" y="1854158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あれ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95668" y="2743741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それ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112234" y="2736578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これ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705521" y="2760210"/>
            <a:ext cx="1164567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あれ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7917" y="0"/>
            <a:ext cx="987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 </a:t>
            </a:r>
            <a:r>
              <a:rPr lang="ja-JP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この・その・あの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GIÁ TIỀN CỦA TỪNG CHIẾC CẶP.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87" y="4622401"/>
            <a:ext cx="2101933" cy="214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74" y="4604373"/>
            <a:ext cx="2101932" cy="214742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00" y="4787944"/>
            <a:ext cx="1623705" cy="162370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98" y="4604373"/>
            <a:ext cx="2205079" cy="2252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74" y="4769916"/>
            <a:ext cx="1346999" cy="1346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372">
            <a:off x="3944216" y="4849145"/>
            <a:ext cx="1215122" cy="1385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24063" r="49106" b="22"/>
          <a:stretch/>
        </p:blipFill>
        <p:spPr>
          <a:xfrm>
            <a:off x="2241600" y="3531717"/>
            <a:ext cx="1213776" cy="30098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98590" y="4054098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￥</a:t>
            </a:r>
            <a:r>
              <a:rPr lang="en-US" altLang="ja-JP" sz="2400" dirty="0" smtClean="0"/>
              <a:t>10000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6716299" y="4072126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￥</a:t>
            </a:r>
            <a:r>
              <a:rPr lang="en-US" altLang="ja-JP" sz="2400" dirty="0" smtClean="0"/>
              <a:t>25000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9647805" y="4072125"/>
            <a:ext cx="1710293" cy="5502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￥</a:t>
            </a:r>
            <a:r>
              <a:rPr lang="en-US" altLang="ja-JP" sz="3200" dirty="0" smtClean="0"/>
              <a:t>40000</a:t>
            </a:r>
            <a:endParaRPr lang="en-US" sz="4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25" b="97375" l="4625" r="44375">
                        <a14:foregroundMark x1="10625" y1="14000" x2="10625" y2="14000"/>
                        <a14:foregroundMark x1="12000" y1="17375" x2="12750" y2="17125"/>
                        <a14:foregroundMark x1="12500" y1="16625" x2="14250" y2="14000"/>
                        <a14:foregroundMark x1="14750" y1="13125" x2="14750" y2="13125"/>
                        <a14:foregroundMark x1="15125" y1="12875" x2="16125" y2="12875"/>
                        <a14:foregroundMark x1="24375" y1="18875" x2="24375" y2="18875"/>
                        <a14:foregroundMark x1="19625" y1="8000" x2="19625" y2="8000"/>
                        <a14:foregroundMark x1="19625" y1="6625" x2="19625" y2="6625"/>
                        <a14:foregroundMark x1="14500" y1="92625" x2="14500" y2="92625"/>
                        <a14:foregroundMark x1="14500" y1="92625" x2="14500" y2="9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21"/>
          <a:stretch/>
        </p:blipFill>
        <p:spPr>
          <a:xfrm>
            <a:off x="1398254" y="3883264"/>
            <a:ext cx="1454399" cy="312914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196" y="799675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1</a:t>
            </a:r>
            <a:endParaRPr lang="en-US" sz="5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6223" y="927897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は　</a:t>
            </a:r>
            <a:r>
              <a:rPr lang="en-US" altLang="ja-JP" sz="2800" b="1" dirty="0"/>
              <a:t>40000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40196" y="1763726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2</a:t>
            </a:r>
            <a:endParaRPr lang="en-US" sz="5400" dirty="0"/>
          </a:p>
        </p:txBody>
      </p:sp>
      <p:sp>
        <p:nvSpPr>
          <p:cNvPr id="26" name="Rectangle 25"/>
          <p:cNvSpPr/>
          <p:nvPr/>
        </p:nvSpPr>
        <p:spPr>
          <a:xfrm>
            <a:off x="40196" y="2683228"/>
            <a:ext cx="614034" cy="65144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 smtClean="0"/>
              <a:t>3</a:t>
            </a:r>
            <a:endParaRPr lang="en-US" sz="5400" dirty="0"/>
          </a:p>
        </p:txBody>
      </p:sp>
      <p:sp>
        <p:nvSpPr>
          <p:cNvPr id="37" name="Rounded Rectangle 36"/>
          <p:cNvSpPr/>
          <p:nvPr/>
        </p:nvSpPr>
        <p:spPr>
          <a:xfrm>
            <a:off x="4019256" y="2651345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あの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54070" y="1678314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は　</a:t>
            </a:r>
            <a:r>
              <a:rPr lang="en-US" altLang="ja-JP" sz="2800" b="1" dirty="0" smtClean="0"/>
              <a:t>25000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444696" y="2702432"/>
            <a:ext cx="852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　　　　　　　　　　は　</a:t>
            </a:r>
            <a:r>
              <a:rPr lang="en-US" altLang="ja-JP" sz="2800" b="1" dirty="0"/>
              <a:t>10000</a:t>
            </a:r>
            <a:r>
              <a:rPr lang="ja-JP" altLang="en-US" sz="2800" b="1" dirty="0" smtClean="0"/>
              <a:t>円　です。</a:t>
            </a:r>
            <a:endParaRPr lang="en-US" sz="28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2397334" y="2651345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2774" y="2706177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こ</a:t>
            </a:r>
            <a:r>
              <a:rPr lang="ja-JP" altLang="en-US" b="1" dirty="0" smtClean="0">
                <a:solidFill>
                  <a:schemeClr val="tx1"/>
                </a:solidFill>
              </a:rPr>
              <a:t>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057849" y="1799209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あの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35927" y="1799209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61367" y="1854041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こ</a:t>
            </a:r>
            <a:r>
              <a:rPr lang="ja-JP" altLang="en-US" b="1" dirty="0" smtClean="0">
                <a:solidFill>
                  <a:schemeClr val="tx1"/>
                </a:solidFill>
              </a:rPr>
              <a:t>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08502" y="849545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あの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386580" y="849545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12020" y="904377"/>
            <a:ext cx="1506724" cy="57427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こ</a:t>
            </a:r>
            <a:r>
              <a:rPr lang="ja-JP" altLang="en-US" b="1" dirty="0" smtClean="0">
                <a:solidFill>
                  <a:schemeClr val="tx1"/>
                </a:solidFill>
              </a:rPr>
              <a:t>の</a:t>
            </a:r>
            <a:r>
              <a:rPr lang="ja-JP" altLang="en-US" b="1" dirty="0" smtClean="0">
                <a:solidFill>
                  <a:srgbClr val="FF0000"/>
                </a:solidFill>
              </a:rPr>
              <a:t>とけい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5" grpId="0" animBg="1"/>
      <p:bldP spid="30" grpId="0" animBg="1"/>
      <p:bldP spid="23" grpId="0" animBg="1"/>
      <p:bldP spid="27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d T Shirt PNG Transparent Image - PngPi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78" y="860385"/>
            <a:ext cx="1297000" cy="17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 lịch bloc giá rẻ 2021 - Xưởng in lịch Sagogifts tại TPHC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199"/>
            <a:ext cx="2514190" cy="18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8539" y="45258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6978" y="45258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1117" y="45259"/>
            <a:ext cx="1032903" cy="6602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99556" y="45259"/>
            <a:ext cx="1032903" cy="6602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71" y="893041"/>
            <a:ext cx="2089317" cy="1680449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44" y="1159902"/>
            <a:ext cx="1709200" cy="14462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6117" y="3791461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32600" y="3746201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6739" y="3746202"/>
            <a:ext cx="1032903" cy="6602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2" descr="Download Free png Women Shoes PNG Image Transparent | PNG Arts - DLPNG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9" y="4749871"/>
            <a:ext cx="1188111" cy="82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ne Red Bow Vertical Stripe Skirt #Chic161287 | WithChi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0" y="4436451"/>
            <a:ext cx="991010" cy="13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5" b="99662" l="9797" r="89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81" y="4522020"/>
            <a:ext cx="1279997" cy="1279997"/>
          </a:xfrm>
          <a:prstGeom prst="rect">
            <a:avLst/>
          </a:prstGeom>
        </p:spPr>
      </p:pic>
      <p:pic>
        <p:nvPicPr>
          <p:cNvPr id="30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1" y="5782904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0" y="5927498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500,000 Vietnamese Dong banknot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55" y="5885711"/>
            <a:ext cx="1832848" cy="78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32" y="5816691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91" y="5961285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20,000 Vietnamese Dong bankno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934" y="6141079"/>
            <a:ext cx="1487416" cy="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50,000 Vietnamese Dong bankno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7" y="2919747"/>
            <a:ext cx="1364131" cy="62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20,000 Vietnamese Dong bankno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78" y="3125310"/>
            <a:ext cx="1303887" cy="6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10000 Vietnamese Dong banknote front si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3" y="2783005"/>
            <a:ext cx="1145325" cy="5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21" y="2374062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50,000 Vietnamese Dong bankno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1" y="2689842"/>
            <a:ext cx="1364131" cy="62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20,000 Vietnamese Dong bankno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32" y="2506493"/>
            <a:ext cx="1487416" cy="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20,000 Vietnamese Dong bankno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68" y="2703657"/>
            <a:ext cx="1487416" cy="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20,000 Vietnamese Dong bankno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53" y="2843033"/>
            <a:ext cx="1487416" cy="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200,000 Vietnamese Dong banknote - Exchange yours for cash today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78" y="2535094"/>
            <a:ext cx="1597681" cy="69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200,000 Vietnamese Dong banknote - Exchange yours for cash toda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14" y="2768681"/>
            <a:ext cx="1625665" cy="7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142" y="3932093"/>
            <a:ext cx="1609182" cy="27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68539" y="45258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6978" y="45258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1117" y="45259"/>
            <a:ext cx="1032903" cy="6602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99556" y="45259"/>
            <a:ext cx="1032903" cy="6602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6117" y="3791461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32600" y="3746201"/>
            <a:ext cx="1032903" cy="6149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20" descr="10000 Vietnamese Dong banknote front s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1" y="2255176"/>
            <a:ext cx="1145325" cy="5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20,000 Vietnamese Dong bankno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51" y="1935293"/>
            <a:ext cx="1487416" cy="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" b="9074"/>
          <a:stretch/>
        </p:blipFill>
        <p:spPr>
          <a:xfrm>
            <a:off x="76623" y="1094825"/>
            <a:ext cx="1791889" cy="920878"/>
          </a:xfrm>
          <a:prstGeom prst="rect">
            <a:avLst/>
          </a:prstGeom>
        </p:spPr>
      </p:pic>
      <p:pic>
        <p:nvPicPr>
          <p:cNvPr id="48" name="Picture 12" descr="5000 Vietnamese Dong banknote type 1991 - Exchange yours for cas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2" y="2464250"/>
            <a:ext cx="1259782" cy="5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37" y="910543"/>
            <a:ext cx="1670758" cy="2003908"/>
          </a:xfrm>
          <a:prstGeom prst="rect">
            <a:avLst/>
          </a:prstGeom>
        </p:spPr>
      </p:pic>
      <p:pic>
        <p:nvPicPr>
          <p:cNvPr id="50" name="Picture 12" descr="5000 Vietnamese Dong banknote type 1991 - Exchange yours for cas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063" y="885191"/>
            <a:ext cx="1602634" cy="76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" descr="2000 Vietnamese Dong banknote type 198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77" y="1302225"/>
            <a:ext cx="1271400" cy="61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5000 Vietnamese Dong banknote type 1991 - Exchange yours for cas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24" y="1573069"/>
            <a:ext cx="1602634" cy="76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Content Placeholder 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26" b="91736" l="35167" r="7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3" t="424" r="29216" b="-1"/>
          <a:stretch/>
        </p:blipFill>
        <p:spPr>
          <a:xfrm>
            <a:off x="6430369" y="811410"/>
            <a:ext cx="847676" cy="1896597"/>
          </a:xfrm>
          <a:prstGeom prst="rect">
            <a:avLst/>
          </a:prstGeom>
        </p:spPr>
      </p:pic>
      <p:pic>
        <p:nvPicPr>
          <p:cNvPr id="57" name="Picture 24" descr="1000 Vietnamese Dong banknote type 198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29" y="1946607"/>
            <a:ext cx="1400754" cy="6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6" descr="500 Vietnamese Dong banknote type 198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223" y="2178018"/>
            <a:ext cx="1413101" cy="6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48" y="775938"/>
            <a:ext cx="1479238" cy="1479238"/>
          </a:xfrm>
          <a:prstGeom prst="rect">
            <a:avLst/>
          </a:prstGeom>
        </p:spPr>
      </p:pic>
      <p:pic>
        <p:nvPicPr>
          <p:cNvPr id="60" name="Picture 8" descr="200,000 Vietnamese Dong banknote - Exchange yours for cash today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789" y="2071843"/>
            <a:ext cx="1625665" cy="7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Content Placeholder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6" y="4532774"/>
            <a:ext cx="2139819" cy="2139819"/>
          </a:xfrm>
          <a:prstGeom prst="rect">
            <a:avLst/>
          </a:prstGeom>
        </p:spPr>
      </p:pic>
      <p:pic>
        <p:nvPicPr>
          <p:cNvPr id="62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6" y="5209729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0" descr="10000 Vietnamese Dong banknote front s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67" y="5602682"/>
            <a:ext cx="1145325" cy="5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8" descr="20,000 Vietnamese Dong banknot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10" y="5967144"/>
            <a:ext cx="1031911" cy="48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Content Placeholder 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2500" r="90000">
                        <a14:foregroundMark x1="10938" y1="35156" x2="10938" y2="35156"/>
                        <a14:foregroundMark x1="16875" y1="37031" x2="16875" y2="37031"/>
                        <a14:foregroundMark x1="17500" y1="37656" x2="20781" y2="37031"/>
                        <a14:foregroundMark x1="26094" y1="29844" x2="30000" y2="28594"/>
                        <a14:foregroundMark x1="34531" y1="29219" x2="39688" y2="35781"/>
                        <a14:foregroundMark x1="40469" y1="45469" x2="41094" y2="52031"/>
                        <a14:foregroundMark x1="39063" y1="58594" x2="39063" y2="58594"/>
                        <a14:foregroundMark x1="64531" y1="37031" x2="66563" y2="35781"/>
                        <a14:foregroundMark x1="68438" y1="26563" x2="65313" y2="24688"/>
                        <a14:foregroundMark x1="62031" y1="23281" x2="26094" y2="23281"/>
                        <a14:foregroundMark x1="51563" y1="18125" x2="54063" y2="15469"/>
                        <a14:foregroundMark x1="56094" y1="14219" x2="32500" y2="12812"/>
                        <a14:foregroundMark x1="53438" y1="16094" x2="56094" y2="15469"/>
                        <a14:foregroundMark x1="20156" y1="33750" x2="17500" y2="35781"/>
                        <a14:foregroundMark x1="10313" y1="40313" x2="10313" y2="40313"/>
                        <a14:foregroundMark x1="9063" y1="42969" x2="13594" y2="42344"/>
                        <a14:foregroundMark x1="30000" y1="42344" x2="30000" y2="42344"/>
                        <a14:foregroundMark x1="31250" y1="42969" x2="22813" y2="42969"/>
                        <a14:foregroundMark x1="22813" y1="40313" x2="39063" y2="36406"/>
                        <a14:foregroundMark x1="45625" y1="35781" x2="41719" y2="37031"/>
                        <a14:foregroundMark x1="15000" y1="37656" x2="15000" y2="40313"/>
                        <a14:foregroundMark x1="14219" y1="42969" x2="14219" y2="42969"/>
                        <a14:foregroundMark x1="9688" y1="31875" x2="9688" y2="31875"/>
                        <a14:foregroundMark x1="7813" y1="26563" x2="7813" y2="26563"/>
                        <a14:foregroundMark x1="7031" y1="26563" x2="7031" y2="26563"/>
                        <a14:foregroundMark x1="16875" y1="30469" x2="16875" y2="30469"/>
                        <a14:foregroundMark x1="10938" y1="27187" x2="10938" y2="27187"/>
                        <a14:foregroundMark x1="12344" y1="25313" x2="16250" y2="25313"/>
                        <a14:foregroundMark x1="16250" y1="25313" x2="16250" y2="25313"/>
                        <a14:foregroundMark x1="16250" y1="25313" x2="10313" y2="23281"/>
                        <a14:foregroundMark x1="21406" y1="23906" x2="21406" y2="23906"/>
                        <a14:foregroundMark x1="13594" y1="23906" x2="9688" y2="24688"/>
                        <a14:foregroundMark x1="9063" y1="24688" x2="9063" y2="2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77" y="4406411"/>
            <a:ext cx="2139489" cy="21394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6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62" y="5181237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Tiền polymer tại Việt Nam – Wikipedia tiếng Việ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49" y="5564089"/>
            <a:ext cx="1436815" cy="7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10000 Vietnamese Dong banknote front s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92" y="5863887"/>
            <a:ext cx="1145325" cy="5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9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6366" cy="6611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46" y="207139"/>
            <a:ext cx="6073242" cy="66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433"/>
          <a:stretch/>
        </p:blipFill>
        <p:spPr>
          <a:xfrm>
            <a:off x="550649" y="1149333"/>
            <a:ext cx="3398042" cy="2476532"/>
          </a:xfrm>
          <a:prstGeom prst="rect">
            <a:avLst/>
          </a:prstGeom>
        </p:spPr>
      </p:pic>
      <p:pic>
        <p:nvPicPr>
          <p:cNvPr id="5" name="22. Track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9727" y="2146488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247" y="3781587"/>
            <a:ext cx="94402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/>
              <a:t>いらっしゃいませ！</a:t>
            </a:r>
            <a:endParaRPr lang="en-US" altLang="ja-JP" sz="3200" b="1" dirty="0" smtClean="0"/>
          </a:p>
          <a:p>
            <a:endParaRPr lang="en-US" altLang="ja-JP" sz="3200" b="1" dirty="0" smtClean="0"/>
          </a:p>
          <a:p>
            <a:r>
              <a:rPr lang="ja-JP" altLang="en-US" sz="3200" b="1" dirty="0" smtClean="0"/>
              <a:t>すみません、（</a:t>
            </a:r>
            <a:r>
              <a:rPr lang="ja-JP" altLang="en-US" sz="3200" b="1" dirty="0"/>
              <a:t>　</a:t>
            </a:r>
            <a:r>
              <a:rPr lang="en-US" altLang="ja-JP" sz="3200" b="1" dirty="0"/>
              <a:t>HỎI GIÁ CỦA </a:t>
            </a:r>
            <a:r>
              <a:rPr lang="en-US" altLang="ja-JP" sz="3200" b="1" dirty="0" smtClean="0"/>
              <a:t>MÓN ĐỒ </a:t>
            </a:r>
            <a:r>
              <a:rPr lang="ja-JP" altLang="en-US" sz="3200" b="1" dirty="0"/>
              <a:t>　）で</a:t>
            </a:r>
            <a:r>
              <a:rPr lang="ja-JP" altLang="en-US" sz="3200" b="1" dirty="0" smtClean="0"/>
              <a:t>すか。</a:t>
            </a:r>
            <a:endParaRPr lang="en-US" altLang="ja-JP" sz="3200" b="1" dirty="0" smtClean="0"/>
          </a:p>
          <a:p>
            <a:endParaRPr lang="en-US" sz="3200" b="1" dirty="0"/>
          </a:p>
          <a:p>
            <a:r>
              <a:rPr lang="en-US" altLang="ja-JP" sz="3200" b="1" dirty="0"/>
              <a:t> </a:t>
            </a:r>
            <a:r>
              <a:rPr lang="ja-JP" altLang="en-US" sz="3200" b="1" dirty="0"/>
              <a:t>（　</a:t>
            </a:r>
            <a:r>
              <a:rPr lang="en-US" altLang="ja-JP" sz="3200" b="1" dirty="0"/>
              <a:t>GIÁ TIỀN</a:t>
            </a:r>
            <a:r>
              <a:rPr lang="ja-JP" altLang="en-US" sz="3200" b="1" dirty="0"/>
              <a:t>　</a:t>
            </a:r>
            <a:r>
              <a:rPr lang="ja-JP" altLang="en-US" sz="3200" b="1" dirty="0" smtClean="0"/>
              <a:t>）　です。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867905" y="3781587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  <a:endParaRPr lang="en-US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867905" y="4749371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7461" y="5703487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456" y="701112"/>
            <a:ext cx="2162477" cy="419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2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" y="0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これ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53132" y="152666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CÁI NÀY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66900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それ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" y="2353752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あれ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" y="3481388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</a:t>
            </a:r>
            <a:r>
              <a:rPr lang="ja-JP" altLang="en-US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en-US" altLang="ja-JP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" y="4636887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</a:t>
            </a:r>
            <a:r>
              <a:rPr lang="ja-JP" altLang="en-US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4" y="5841487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</a:t>
            </a:r>
            <a:r>
              <a:rPr lang="ja-JP" altLang="en-US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3136" y="1236425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CÁI ĐÓ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53136" y="2517029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CÁI KIA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53132" y="3635209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</a:t>
            </a:r>
            <a:r>
              <a:rPr lang="en-US" altLang="ja-JP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NÀY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53132" y="4749755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ĐÓ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3134" y="6013706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KIA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9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6535" y="100039"/>
            <a:ext cx="609600" cy="609600"/>
          </a:xfrm>
          <a:prstGeom prst="rect">
            <a:avLst/>
          </a:prstGeom>
        </p:spPr>
      </p:pic>
      <p:pic>
        <p:nvPicPr>
          <p:cNvPr id="21" name="41 それ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617089" y="1373006"/>
            <a:ext cx="609600" cy="609600"/>
          </a:xfrm>
          <a:prstGeom prst="rect">
            <a:avLst/>
          </a:prstGeom>
        </p:spPr>
      </p:pic>
      <p:pic>
        <p:nvPicPr>
          <p:cNvPr id="22" name="42 あれ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6539" y="2615106"/>
            <a:ext cx="609600" cy="609600"/>
          </a:xfrm>
          <a:prstGeom prst="rect">
            <a:avLst/>
          </a:prstGeom>
        </p:spPr>
      </p:pic>
      <p:pic>
        <p:nvPicPr>
          <p:cNvPr id="23" name="43 この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6535" y="3733236"/>
            <a:ext cx="609600" cy="609600"/>
          </a:xfrm>
          <a:prstGeom prst="rect">
            <a:avLst/>
          </a:prstGeom>
        </p:spPr>
      </p:pic>
      <p:pic>
        <p:nvPicPr>
          <p:cNvPr id="24" name="44その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6535" y="4752336"/>
            <a:ext cx="609600" cy="609600"/>
          </a:xfrm>
          <a:prstGeom prst="rect">
            <a:avLst/>
          </a:prstGeom>
        </p:spPr>
      </p:pic>
      <p:pic>
        <p:nvPicPr>
          <p:cNvPr id="25" name="45あの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6537" y="6079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67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8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54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245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154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154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510" y="1710331"/>
            <a:ext cx="6198031" cy="592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lưu</a:t>
            </a:r>
            <a:r>
              <a:rPr lang="en-US" sz="2800" dirty="0" smtClean="0"/>
              <a:t> ý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đếm</a:t>
            </a:r>
            <a:r>
              <a:rPr lang="en-US" sz="2800" dirty="0" smtClean="0"/>
              <a:t> </a:t>
            </a:r>
            <a:r>
              <a:rPr lang="en-US" sz="2800" dirty="0" err="1" smtClean="0"/>
              <a:t>tiền</a:t>
            </a:r>
            <a:r>
              <a:rPr lang="en-US" sz="2800" dirty="0" smtClean="0"/>
              <a:t> </a:t>
            </a:r>
            <a:r>
              <a:rPr lang="en-US" sz="2800" dirty="0" err="1" smtClean="0"/>
              <a:t>Yên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9230" y="2187659"/>
            <a:ext cx="9083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えん（円）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( 10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 </a:t>
            </a:r>
            <a:r>
              <a:rPr lang="en-US" altLang="ja-JP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せん　えん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3000 </a:t>
            </a:r>
            <a:r>
              <a:rPr lang="en-US" altLang="ja-JP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さん　ぜん　えん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8000 </a:t>
            </a:r>
            <a:r>
              <a:rPr lang="en-US" altLang="ja-JP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はっせん　えん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いち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まん　えん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いくら 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] 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を　ください。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ĐẾM TIỀN VÀ CÁCH HỎI GIÁ TIỀN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1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196"/>
          <a:stretch/>
        </p:blipFill>
        <p:spPr>
          <a:xfrm>
            <a:off x="121298" y="1200290"/>
            <a:ext cx="4696480" cy="3400748"/>
          </a:xfrm>
          <a:prstGeom prst="rect">
            <a:avLst/>
          </a:prstGeom>
        </p:spPr>
      </p:pic>
      <p:pic>
        <p:nvPicPr>
          <p:cNvPr id="3" name="23. Track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5204" y="1671104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545" y="4795897"/>
            <a:ext cx="85860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3200" b="1" dirty="0" smtClean="0"/>
          </a:p>
          <a:p>
            <a:r>
              <a:rPr lang="ja-JP" altLang="en-US" sz="3200" b="1" dirty="0" smtClean="0"/>
              <a:t> </a:t>
            </a:r>
            <a:r>
              <a:rPr lang="en-US" altLang="ja-JP" sz="3200" b="1" dirty="0" smtClean="0"/>
              <a:t>1. </a:t>
            </a:r>
            <a:r>
              <a:rPr lang="ja-JP" altLang="en-US" sz="3200" b="1" dirty="0" smtClean="0"/>
              <a:t>（　</a:t>
            </a:r>
            <a:r>
              <a:rPr lang="en-US" altLang="ja-JP" sz="3200" b="1" dirty="0" smtClean="0"/>
              <a:t>HỎI GIÁ CỦA CÁI ÁO </a:t>
            </a:r>
            <a:r>
              <a:rPr lang="ja-JP" altLang="en-US" sz="3200" b="1" dirty="0" smtClean="0"/>
              <a:t>　）ですか。</a:t>
            </a:r>
            <a:endParaRPr lang="en-US" altLang="ja-JP" sz="3200" b="1" dirty="0" smtClean="0"/>
          </a:p>
          <a:p>
            <a:endParaRPr lang="en-US" sz="3200" b="1" dirty="0"/>
          </a:p>
          <a:p>
            <a:r>
              <a:rPr lang="en-US" altLang="ja-JP" sz="3200" b="1" dirty="0" smtClean="0"/>
              <a:t>2. </a:t>
            </a:r>
            <a:r>
              <a:rPr lang="ja-JP" altLang="en-US" sz="3200" b="1" dirty="0" smtClean="0"/>
              <a:t>（</a:t>
            </a:r>
            <a:r>
              <a:rPr lang="ja-JP" altLang="en-US" sz="3200" b="1" dirty="0"/>
              <a:t>　</a:t>
            </a:r>
            <a:r>
              <a:rPr lang="en-US" altLang="ja-JP" sz="3200" b="1" dirty="0" smtClean="0"/>
              <a:t>GIÁ TIỀN</a:t>
            </a:r>
            <a:r>
              <a:rPr lang="ja-JP" altLang="en-US" sz="3200" b="1" dirty="0"/>
              <a:t>　） </a:t>
            </a:r>
            <a:r>
              <a:rPr lang="ja-JP" altLang="en-US" sz="3200" b="1" dirty="0" smtClean="0"/>
              <a:t>　　です。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989203" y="5306895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1118759" y="6239025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–   PHẦN 2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 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8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2676"/>
            <a:ext cx="4591691" cy="3610479"/>
          </a:xfrm>
          <a:prstGeom prst="rect">
            <a:avLst/>
          </a:prstGeom>
        </p:spPr>
      </p:pic>
      <p:pic>
        <p:nvPicPr>
          <p:cNvPr id="5" name="24. Track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3350" y="2829141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247" y="5313507"/>
            <a:ext cx="858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3200" b="1" dirty="0" smtClean="0"/>
          </a:p>
          <a:p>
            <a:r>
              <a:rPr lang="ja-JP" altLang="en-US" sz="3200" b="1" dirty="0" smtClean="0"/>
              <a:t>　</a:t>
            </a:r>
            <a:r>
              <a:rPr lang="en-US" altLang="ja-JP" sz="3200" b="1" dirty="0" smtClean="0"/>
              <a:t>(     VẬY  )  (     CHO TÔI CÁI ....    ).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867905" y="5799338"/>
            <a:ext cx="1952786" cy="61897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–   PHẦN 2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3 – CÁCH NÓI KHI QUYẾT ĐỊNH MUA GÌ.  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44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444" y="156349"/>
            <a:ext cx="10150257" cy="6019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4710" y="2491530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MÓN ĐỒ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87678" y="2491529"/>
            <a:ext cx="1657525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1854" y="3110369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MÓN ĐỒ </a:t>
            </a:r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54822" y="3110368"/>
            <a:ext cx="1657525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10" y="3681533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MÓN ĐỒ 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87678" y="3681532"/>
            <a:ext cx="1657525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4710" y="4252697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MÓN ĐỒ </a:t>
            </a:r>
            <a:r>
              <a:rPr lang="en-US" b="1" dirty="0" smtClean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87678" y="4252696"/>
            <a:ext cx="1657525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11" y="327680"/>
            <a:ext cx="11698935" cy="640867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44710" y="2491530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MÓN ĐỒ 1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35301" y="4850234"/>
            <a:ext cx="739663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CHỈ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043494" y="5766032"/>
            <a:ext cx="831907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NGHE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575224" y="5457037"/>
            <a:ext cx="739663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CHỈ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578367" y="5766031"/>
            <a:ext cx="831907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NGHE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358196" y="5764439"/>
            <a:ext cx="739663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CHỈ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324363" y="5867968"/>
            <a:ext cx="831907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NGHE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097859" y="1825625"/>
            <a:ext cx="739663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CHỈ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081485" y="2182534"/>
            <a:ext cx="831907" cy="30899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NGHE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87679" y="2491529"/>
            <a:ext cx="1518408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11854" y="3110369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MÓN ĐỒ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354823" y="3110368"/>
            <a:ext cx="1518408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144710" y="3681533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MÓN ĐỒ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387679" y="3681532"/>
            <a:ext cx="1518408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44710" y="4252697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MÓN ĐỒ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87679" y="4261085"/>
            <a:ext cx="1518408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44710" y="4832251"/>
            <a:ext cx="1365308" cy="44461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MÓN ĐỒ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387679" y="4832250"/>
            <a:ext cx="1518408" cy="44461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69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21" y="43742"/>
            <a:ext cx="5954234" cy="32724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783" b="10428"/>
          <a:stretch/>
        </p:blipFill>
        <p:spPr>
          <a:xfrm>
            <a:off x="0" y="43742"/>
            <a:ext cx="6390167" cy="2486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62" t="2892" r="9783" b="10428"/>
          <a:stretch/>
        </p:blipFill>
        <p:spPr>
          <a:xfrm>
            <a:off x="202017" y="3316145"/>
            <a:ext cx="8729332" cy="3620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01" y="3597429"/>
            <a:ext cx="2210894" cy="428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413" y="4157331"/>
            <a:ext cx="1548131" cy="563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205" y="4844704"/>
            <a:ext cx="1499190" cy="563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413" y="5408148"/>
            <a:ext cx="1499190" cy="563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488" y="6042196"/>
            <a:ext cx="861238" cy="56344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796501" y="3577854"/>
            <a:ext cx="2093936" cy="46783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MÓN ĐỒ 1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503413" y="4205136"/>
            <a:ext cx="1499190" cy="46783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GIÁ TIỀN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658955" y="4844704"/>
            <a:ext cx="2231481" cy="46783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MÓN ĐỒ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552354" y="5435376"/>
            <a:ext cx="1450249" cy="46783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GIÁ TIỀN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469959" y="6098133"/>
            <a:ext cx="836768" cy="46783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CHỐT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2550719" y="2585428"/>
            <a:ext cx="903768" cy="6048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83" y="365125"/>
            <a:ext cx="5881351" cy="3447458"/>
          </a:xfrm>
          <a:prstGeom prst="rect">
            <a:avLst/>
          </a:prstGeom>
        </p:spPr>
      </p:pic>
      <p:pic>
        <p:nvPicPr>
          <p:cNvPr id="5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134" y="2360613"/>
            <a:ext cx="609600" cy="609600"/>
          </a:xfrm>
          <a:prstGeom prst="rect">
            <a:avLst/>
          </a:prstGeom>
        </p:spPr>
      </p:pic>
      <p:pic>
        <p:nvPicPr>
          <p:cNvPr id="6" name="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134" y="3308054"/>
            <a:ext cx="609600" cy="609600"/>
          </a:xfrm>
          <a:prstGeom prst="rect">
            <a:avLst/>
          </a:prstGeom>
        </p:spPr>
      </p:pic>
      <p:pic>
        <p:nvPicPr>
          <p:cNvPr id="7" name="1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134" y="4407223"/>
            <a:ext cx="609600" cy="609600"/>
          </a:xfrm>
          <a:prstGeom prst="rect">
            <a:avLst/>
          </a:prstGeom>
        </p:spPr>
      </p:pic>
      <p:pic>
        <p:nvPicPr>
          <p:cNvPr id="8" name="1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134" y="5506392"/>
            <a:ext cx="609600" cy="609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432121" y="2214951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43845" y="2214951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432121" y="3308054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643845" y="3308054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432121" y="4401157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43845" y="4401157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865426" y="5494260"/>
            <a:ext cx="3417339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ĐỒ MUA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30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7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0"/>
            <a:ext cx="6120008" cy="3797085"/>
          </a:xfrm>
          <a:prstGeom prst="rect">
            <a:avLst/>
          </a:prstGeom>
        </p:spPr>
      </p:pic>
      <p:pic>
        <p:nvPicPr>
          <p:cNvPr id="5" name="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34245" y="2469249"/>
            <a:ext cx="609600" cy="609600"/>
          </a:xfrm>
          <a:prstGeom prst="rect">
            <a:avLst/>
          </a:prstGeom>
        </p:spPr>
      </p:pic>
      <p:pic>
        <p:nvPicPr>
          <p:cNvPr id="6" name="2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9266" y="3453716"/>
            <a:ext cx="609600" cy="609600"/>
          </a:xfrm>
          <a:prstGeom prst="rect">
            <a:avLst/>
          </a:prstGeom>
        </p:spPr>
      </p:pic>
      <p:pic>
        <p:nvPicPr>
          <p:cNvPr id="7" name="2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20009" y="4546819"/>
            <a:ext cx="609600" cy="609600"/>
          </a:xfrm>
          <a:prstGeom prst="rect">
            <a:avLst/>
          </a:prstGeom>
        </p:spPr>
      </p:pic>
      <p:pic>
        <p:nvPicPr>
          <p:cNvPr id="8" name="2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9266" y="5673502"/>
            <a:ext cx="609600" cy="609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432121" y="2214951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43845" y="2214951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432121" y="3308054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43845" y="3308054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32121" y="4401157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 TIỀN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43845" y="4401157"/>
            <a:ext cx="2443164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A/B/C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865426" y="5494260"/>
            <a:ext cx="3417339" cy="755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ĐỒ MUA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3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" y="0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かばん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53138" y="152666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TÚI XÁCH, CẶP</a:t>
            </a:r>
          </a:p>
        </p:txBody>
      </p:sp>
      <p:sp>
        <p:nvSpPr>
          <p:cNvPr id="4" name="Rectangle 3"/>
          <p:cNvSpPr/>
          <p:nvPr/>
        </p:nvSpPr>
        <p:spPr>
          <a:xfrm>
            <a:off x="-4" y="1203158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ズボン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" y="2343728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シャツ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" y="3565771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とけい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4678127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841487"/>
            <a:ext cx="786958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いくら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3132" y="1272683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QUẦN DÀI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53134" y="2507005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ÁO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53134" y="3719592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ĐỒNG HỒ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353134" y="4790995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TIỀN YÊN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53138" y="6013706"/>
            <a:ext cx="3265511" cy="7158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BAO NHIÊU TIỀN</a:t>
            </a:r>
          </a:p>
        </p:txBody>
      </p:sp>
      <p:pic>
        <p:nvPicPr>
          <p:cNvPr id="14" name="46かば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81914" y="152666"/>
            <a:ext cx="609600" cy="609600"/>
          </a:xfrm>
          <a:prstGeom prst="rect">
            <a:avLst/>
          </a:prstGeom>
        </p:spPr>
      </p:pic>
      <p:pic>
        <p:nvPicPr>
          <p:cNvPr id="15" name="47ズボ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40761" y="1446794"/>
            <a:ext cx="609600" cy="609600"/>
          </a:xfrm>
          <a:prstGeom prst="rect">
            <a:avLst/>
          </a:prstGeom>
        </p:spPr>
      </p:pic>
      <p:pic>
        <p:nvPicPr>
          <p:cNvPr id="16" name="49時計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40761" y="3859148"/>
            <a:ext cx="609600" cy="609600"/>
          </a:xfrm>
          <a:prstGeom prst="rect">
            <a:avLst/>
          </a:prstGeom>
        </p:spPr>
      </p:pic>
      <p:pic>
        <p:nvPicPr>
          <p:cNvPr id="17" name="50円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40763" y="4785408"/>
            <a:ext cx="609600" cy="609600"/>
          </a:xfrm>
          <a:prstGeom prst="rect">
            <a:avLst/>
          </a:prstGeom>
        </p:spPr>
      </p:pic>
      <p:pic>
        <p:nvPicPr>
          <p:cNvPr id="18" name="51　いくら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40767" y="6066828"/>
            <a:ext cx="60960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6814" y="2337797"/>
            <a:ext cx="159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TI– </a:t>
            </a:r>
            <a:r>
              <a:rPr lang="en-US" b="1" dirty="0">
                <a:solidFill>
                  <a:srgbClr val="FF0000"/>
                </a:solidFill>
              </a:rPr>
              <a:t>SHA TSU</a:t>
            </a:r>
          </a:p>
        </p:txBody>
      </p:sp>
    </p:spTree>
    <p:extLst>
      <p:ext uri="{BB962C8B-B14F-4D97-AF65-F5344CB8AC3E}">
        <p14:creationId xmlns:p14="http://schemas.microsoft.com/office/powerpoint/2010/main" val="18980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9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7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11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64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9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489538" y="20041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はっぴゃく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89538" y="112943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89538" y="2038611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89538" y="301459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にせん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89538" y="394361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さんぜん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89538" y="487262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よんせん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89538" y="582878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ごせん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3396" y="15344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20041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TRĂM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3396" y="108245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2943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TRĂM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3396" y="2038611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さんびゃく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2085584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23396" y="2967625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3014598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396" y="3896639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612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23396" y="482565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ろっぴゃく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87262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23396" y="578180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ななひゃく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582878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65934" y="24738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65934" y="117640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TRĂM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65934" y="2132557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NGHÌN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665934" y="306157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NGHÌN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5934" y="399058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NGHÌN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65934" y="491959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NGHÌN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65934" y="587575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NGHÌN</a:t>
            </a:r>
          </a:p>
        </p:txBody>
      </p:sp>
      <p:pic>
        <p:nvPicPr>
          <p:cNvPr id="2" name="SO 2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642589" y="1199638"/>
            <a:ext cx="609600" cy="609600"/>
          </a:xfrm>
          <a:prstGeom prst="rect">
            <a:avLst/>
          </a:prstGeom>
        </p:spPr>
      </p:pic>
      <p:pic>
        <p:nvPicPr>
          <p:cNvPr id="3" name="SO 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09005" y="2128652"/>
            <a:ext cx="609600" cy="609600"/>
          </a:xfrm>
          <a:prstGeom prst="rect">
            <a:avLst/>
          </a:prstGeom>
        </p:spPr>
      </p:pic>
      <p:pic>
        <p:nvPicPr>
          <p:cNvPr id="18" name="SO 4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51305" y="3039187"/>
            <a:ext cx="609600" cy="609600"/>
          </a:xfrm>
          <a:prstGeom prst="rect">
            <a:avLst/>
          </a:prstGeom>
        </p:spPr>
      </p:pic>
      <p:pic>
        <p:nvPicPr>
          <p:cNvPr id="19" name="SO 50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51305" y="3959251"/>
            <a:ext cx="609600" cy="609600"/>
          </a:xfrm>
          <a:prstGeom prst="rect">
            <a:avLst/>
          </a:prstGeom>
        </p:spPr>
      </p:pic>
      <p:pic>
        <p:nvPicPr>
          <p:cNvPr id="48" name="SO 60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51305" y="4838917"/>
            <a:ext cx="609600" cy="609600"/>
          </a:xfrm>
          <a:prstGeom prst="rect">
            <a:avLst/>
          </a:prstGeom>
        </p:spPr>
      </p:pic>
      <p:pic>
        <p:nvPicPr>
          <p:cNvPr id="49" name="SO 70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751305" y="5831642"/>
            <a:ext cx="609600" cy="609600"/>
          </a:xfrm>
          <a:prstGeom prst="rect">
            <a:avLst/>
          </a:prstGeom>
        </p:spPr>
      </p:pic>
      <p:pic>
        <p:nvPicPr>
          <p:cNvPr id="50" name="SO 100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642589" y="232642"/>
            <a:ext cx="609600" cy="609600"/>
          </a:xfrm>
          <a:prstGeom prst="rect">
            <a:avLst/>
          </a:prstGeom>
        </p:spPr>
      </p:pic>
      <p:pic>
        <p:nvPicPr>
          <p:cNvPr id="34" name="SO 100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17239" y="2189968"/>
            <a:ext cx="609600" cy="609600"/>
          </a:xfrm>
          <a:prstGeom prst="rect">
            <a:avLst/>
          </a:prstGeom>
        </p:spPr>
      </p:pic>
      <p:pic>
        <p:nvPicPr>
          <p:cNvPr id="35" name="SO 200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13581" y="3072009"/>
            <a:ext cx="609600" cy="609600"/>
          </a:xfrm>
          <a:prstGeom prst="rect">
            <a:avLst/>
          </a:prstGeom>
        </p:spPr>
      </p:pic>
      <p:pic>
        <p:nvPicPr>
          <p:cNvPr id="36" name="SO 3000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80740" y="3990585"/>
            <a:ext cx="609600" cy="609600"/>
          </a:xfrm>
          <a:prstGeom prst="rect">
            <a:avLst/>
          </a:prstGeom>
        </p:spPr>
      </p:pic>
      <p:pic>
        <p:nvPicPr>
          <p:cNvPr id="37" name="SO 4000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13581" y="4917160"/>
            <a:ext cx="609600" cy="609600"/>
          </a:xfrm>
          <a:prstGeom prst="rect">
            <a:avLst/>
          </a:prstGeom>
        </p:spPr>
      </p:pic>
      <p:pic>
        <p:nvPicPr>
          <p:cNvPr id="38" name="SO 5000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87556" y="5857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1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1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12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80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9" dur="125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5" dur="109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1" dur="94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91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96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125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109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23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8" fill="hold">
                      <p:stCondLst>
                        <p:cond delay="0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1" dur="114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489538" y="20041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89538" y="112943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89538" y="2085584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いちまん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89538" y="301459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にまん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89538" y="394361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さんまん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89538" y="487262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よんまん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89538" y="582878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ごまん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3396" y="15344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20041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NGHÌN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3396" y="108245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2943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3396" y="2038611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さんぜん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2085584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23396" y="2967625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よんせん</a:t>
            </a:r>
            <a:endParaRPr lang="en-US" altLang="ja-JP" sz="28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3014598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396" y="3896639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612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23396" y="482565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87262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23396" y="578180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ななせん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582878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65934" y="24738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65934" y="117640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NGHÌN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65934" y="2132557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NGHÌN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665934" y="306157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NGHÌN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5934" y="399058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NGHÌN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65934" y="491959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NGHÌN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65934" y="587575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NGHÌN</a:t>
            </a:r>
          </a:p>
        </p:txBody>
      </p:sp>
      <p:pic>
        <p:nvPicPr>
          <p:cNvPr id="2" name="SO 2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42589" y="1174084"/>
            <a:ext cx="609600" cy="609600"/>
          </a:xfrm>
          <a:prstGeom prst="rect">
            <a:avLst/>
          </a:prstGeom>
        </p:spPr>
      </p:pic>
      <p:pic>
        <p:nvPicPr>
          <p:cNvPr id="3" name="SO 3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27090" y="2096295"/>
            <a:ext cx="609600" cy="609600"/>
          </a:xfrm>
          <a:prstGeom prst="rect">
            <a:avLst/>
          </a:prstGeom>
        </p:spPr>
      </p:pic>
      <p:pic>
        <p:nvPicPr>
          <p:cNvPr id="18" name="SO 4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42589" y="2989483"/>
            <a:ext cx="609600" cy="609600"/>
          </a:xfrm>
          <a:prstGeom prst="rect">
            <a:avLst/>
          </a:prstGeom>
        </p:spPr>
      </p:pic>
      <p:pic>
        <p:nvPicPr>
          <p:cNvPr id="19" name="SO 500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27090" y="3858571"/>
            <a:ext cx="609600" cy="609600"/>
          </a:xfrm>
          <a:prstGeom prst="rect">
            <a:avLst/>
          </a:prstGeom>
        </p:spPr>
      </p:pic>
      <p:pic>
        <p:nvPicPr>
          <p:cNvPr id="34" name="SO 600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27090" y="4820189"/>
            <a:ext cx="609600" cy="609600"/>
          </a:xfrm>
          <a:prstGeom prst="rect">
            <a:avLst/>
          </a:prstGeom>
        </p:spPr>
      </p:pic>
      <p:pic>
        <p:nvPicPr>
          <p:cNvPr id="35" name="SO 900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22297" y="1148679"/>
            <a:ext cx="609600" cy="609600"/>
          </a:xfrm>
          <a:prstGeom prst="rect">
            <a:avLst/>
          </a:prstGeom>
        </p:spPr>
      </p:pic>
      <p:pic>
        <p:nvPicPr>
          <p:cNvPr id="36" name="SO 1000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42589" y="240650"/>
            <a:ext cx="609600" cy="609600"/>
          </a:xfrm>
          <a:prstGeom prst="rect">
            <a:avLst/>
          </a:prstGeom>
        </p:spPr>
      </p:pic>
      <p:pic>
        <p:nvPicPr>
          <p:cNvPr id="37" name="SO 700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42589" y="5781807"/>
            <a:ext cx="609600" cy="609600"/>
          </a:xfrm>
          <a:prstGeom prst="rect">
            <a:avLst/>
          </a:prstGeom>
        </p:spPr>
      </p:pic>
      <p:pic>
        <p:nvPicPr>
          <p:cNvPr id="38" name="SO 800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22297" y="254996"/>
            <a:ext cx="609600" cy="609600"/>
          </a:xfrm>
          <a:prstGeom prst="rect">
            <a:avLst/>
          </a:prstGeom>
        </p:spPr>
      </p:pic>
      <p:pic>
        <p:nvPicPr>
          <p:cNvPr id="39" name="SO 1 VAN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17239" y="20962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1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" dur="10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114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5" dur="99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2" dur="91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8" dur="101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489538" y="20041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はっぴゃく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89538" y="112943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きゅうひゃく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89538" y="2085584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89538" y="301459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にせん　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89538" y="394361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r>
              <a:rPr lang="ja-JP" altLang="en-VN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ぜん</a:t>
            </a:r>
            <a:r>
              <a:rPr lang="ja-JP" altLang="en-US" sz="2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89538" y="487262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89538" y="582878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3396" y="153443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ひゃく　 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200416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TRĂM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3396" y="1082457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にひゃく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29430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TRĂM 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3396" y="2038611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さんびゃく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2085584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23396" y="2967625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よんひゃく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3014598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396" y="3896639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ごひゃく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612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23396" y="4825653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ろっぴゃく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872626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23396" y="5781807"/>
            <a:ext cx="370101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ななひゃく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5828780"/>
            <a:ext cx="224725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059837" y="247389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059837" y="1176403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TRĂM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59837" y="2132557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NGHÌN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YÊN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59837" y="3061571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NGHÌN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YÊN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59837" y="3990585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NGHÌN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YÊN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59837" y="4919599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NGHÌN 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59837" y="5875753"/>
            <a:ext cx="2529911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NGHÌN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YÊN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YEN 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942454" y="199371"/>
            <a:ext cx="609600" cy="609600"/>
          </a:xfrm>
          <a:prstGeom prst="rect">
            <a:avLst/>
          </a:prstGeom>
        </p:spPr>
      </p:pic>
      <p:pic>
        <p:nvPicPr>
          <p:cNvPr id="3" name="YEN 2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955369" y="1155525"/>
            <a:ext cx="609600" cy="609600"/>
          </a:xfrm>
          <a:prstGeom prst="rect">
            <a:avLst/>
          </a:prstGeom>
        </p:spPr>
      </p:pic>
      <p:pic>
        <p:nvPicPr>
          <p:cNvPr id="18" name="YEN 3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979162" y="2122382"/>
            <a:ext cx="609600" cy="609600"/>
          </a:xfrm>
          <a:prstGeom prst="rect">
            <a:avLst/>
          </a:prstGeom>
        </p:spPr>
      </p:pic>
      <p:pic>
        <p:nvPicPr>
          <p:cNvPr id="19" name="YEN 40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955369" y="3028951"/>
            <a:ext cx="609600" cy="609600"/>
          </a:xfrm>
          <a:prstGeom prst="rect">
            <a:avLst/>
          </a:prstGeom>
        </p:spPr>
      </p:pic>
      <p:pic>
        <p:nvPicPr>
          <p:cNvPr id="34" name="YEN 500 - 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942454" y="3977566"/>
            <a:ext cx="609600" cy="609600"/>
          </a:xfrm>
          <a:prstGeom prst="rect">
            <a:avLst/>
          </a:prstGeom>
        </p:spPr>
      </p:pic>
      <p:pic>
        <p:nvPicPr>
          <p:cNvPr id="35" name="YEN 60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132852" y="4890894"/>
            <a:ext cx="609600" cy="609600"/>
          </a:xfrm>
          <a:prstGeom prst="rect">
            <a:avLst/>
          </a:prstGeom>
        </p:spPr>
      </p:pic>
      <p:pic>
        <p:nvPicPr>
          <p:cNvPr id="36" name="YEN 700 YEN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128752" y="5875753"/>
            <a:ext cx="609600" cy="609600"/>
          </a:xfrm>
          <a:prstGeom prst="rect">
            <a:avLst/>
          </a:prstGeom>
        </p:spPr>
      </p:pic>
      <p:pic>
        <p:nvPicPr>
          <p:cNvPr id="37" name="YEN 80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57062" y="229958"/>
            <a:ext cx="609600" cy="609600"/>
          </a:xfrm>
          <a:prstGeom prst="rect">
            <a:avLst/>
          </a:prstGeom>
        </p:spPr>
      </p:pic>
      <p:pic>
        <p:nvPicPr>
          <p:cNvPr id="38" name="YEN 90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15733" y="1209806"/>
            <a:ext cx="609600" cy="609600"/>
          </a:xfrm>
          <a:prstGeom prst="rect">
            <a:avLst/>
          </a:prstGeom>
        </p:spPr>
      </p:pic>
      <p:pic>
        <p:nvPicPr>
          <p:cNvPr id="40" name="YEN 3000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57062" y="3973883"/>
            <a:ext cx="609600" cy="609600"/>
          </a:xfrm>
          <a:prstGeom prst="rect">
            <a:avLst/>
          </a:prstGeom>
        </p:spPr>
      </p:pic>
      <p:pic>
        <p:nvPicPr>
          <p:cNvPr id="41" name="YEN 4000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57062" y="4884729"/>
            <a:ext cx="609600" cy="609600"/>
          </a:xfrm>
          <a:prstGeom prst="rect">
            <a:avLst/>
          </a:prstGeom>
        </p:spPr>
      </p:pic>
      <p:pic>
        <p:nvPicPr>
          <p:cNvPr id="42" name="YEN 5000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57062" y="5934687"/>
            <a:ext cx="609600" cy="609600"/>
          </a:xfrm>
          <a:prstGeom prst="rect">
            <a:avLst/>
          </a:prstGeom>
        </p:spPr>
      </p:pic>
      <p:pic>
        <p:nvPicPr>
          <p:cNvPr id="43" name="YEN 2000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15733" y="3136498"/>
            <a:ext cx="609600" cy="609600"/>
          </a:xfrm>
          <a:prstGeom prst="rect">
            <a:avLst/>
          </a:prstGeom>
        </p:spPr>
      </p:pic>
      <p:pic>
        <p:nvPicPr>
          <p:cNvPr id="44" name="YEN 1000 - 3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452830" y="21926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1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1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" dur="13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125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8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" fill="hold">
                      <p:stCondLst>
                        <p:cond delay="0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109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0" dur="146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6" dur="127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2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489538" y="20041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はっせん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89538" y="112943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89538" y="2085584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いちまん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89538" y="301459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にまん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89538" y="394361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にまん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89538" y="487262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さんまん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89538" y="582878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よんまん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5081" y="15344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200416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5081" y="108245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29430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25081" y="2038611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さんぜん　えん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2085584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5081" y="2967625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3014598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5081" y="3896639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612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5081" y="4825653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872626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5081" y="5781807"/>
            <a:ext cx="3329051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ななせん　えん</a:t>
            </a:r>
            <a:endParaRPr lang="en-US" altLang="ja-JP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5828780"/>
            <a:ext cx="2541722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090834" y="247389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090834" y="1176403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90834" y="2132557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0834" y="3061571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90834" y="3990585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90834" y="4919599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90834" y="5875753"/>
            <a:ext cx="24989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NGHÌN</a:t>
            </a:r>
            <a:r>
              <a:rPr lang="ja-JP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YEN 9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91562" y="1223152"/>
            <a:ext cx="609600" cy="609600"/>
          </a:xfrm>
          <a:prstGeom prst="rect">
            <a:avLst/>
          </a:prstGeom>
        </p:spPr>
      </p:pic>
      <p:pic>
        <p:nvPicPr>
          <p:cNvPr id="3" name="YEN 8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84948" y="277399"/>
            <a:ext cx="609600" cy="609600"/>
          </a:xfrm>
          <a:prstGeom prst="rect">
            <a:avLst/>
          </a:prstGeom>
        </p:spPr>
      </p:pic>
      <p:pic>
        <p:nvPicPr>
          <p:cNvPr id="18" name="YEN 7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68824" y="5896631"/>
            <a:ext cx="609600" cy="609600"/>
          </a:xfrm>
          <a:prstGeom prst="rect">
            <a:avLst/>
          </a:prstGeom>
        </p:spPr>
      </p:pic>
      <p:pic>
        <p:nvPicPr>
          <p:cNvPr id="19" name="YEN 400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36922" y="3027484"/>
            <a:ext cx="609600" cy="609600"/>
          </a:xfrm>
          <a:prstGeom prst="rect">
            <a:avLst/>
          </a:prstGeom>
        </p:spPr>
      </p:pic>
      <p:pic>
        <p:nvPicPr>
          <p:cNvPr id="34" name="YEN 300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36922" y="2155881"/>
            <a:ext cx="609600" cy="609600"/>
          </a:xfrm>
          <a:prstGeom prst="rect">
            <a:avLst/>
          </a:prstGeom>
        </p:spPr>
      </p:pic>
      <p:pic>
        <p:nvPicPr>
          <p:cNvPr id="35" name="YEN 1000 - 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40065" y="238678"/>
            <a:ext cx="609600" cy="609600"/>
          </a:xfrm>
          <a:prstGeom prst="rect">
            <a:avLst/>
          </a:prstGeom>
        </p:spPr>
      </p:pic>
      <p:pic>
        <p:nvPicPr>
          <p:cNvPr id="36" name="YEN 2000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36922" y="1162131"/>
            <a:ext cx="609600" cy="609600"/>
          </a:xfrm>
          <a:prstGeom prst="rect">
            <a:avLst/>
          </a:prstGeom>
        </p:spPr>
      </p:pic>
      <p:pic>
        <p:nvPicPr>
          <p:cNvPr id="37" name="YEN 5000 - 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36922" y="3982757"/>
            <a:ext cx="609600" cy="609600"/>
          </a:xfrm>
          <a:prstGeom prst="rect">
            <a:avLst/>
          </a:prstGeom>
        </p:spPr>
      </p:pic>
      <p:pic>
        <p:nvPicPr>
          <p:cNvPr id="38" name="YEN 600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67028" y="4914793"/>
            <a:ext cx="609600" cy="609600"/>
          </a:xfrm>
          <a:prstGeom prst="rect">
            <a:avLst/>
          </a:prstGeom>
        </p:spPr>
      </p:pic>
      <p:pic>
        <p:nvPicPr>
          <p:cNvPr id="39" name="YEN 1 VAN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16850" y="2157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1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1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15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13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9" dur="15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5" dur="13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1" dur="127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146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161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146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378" y="1659467"/>
            <a:ext cx="7628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CÁC MỆNH GIÁ TIỀN</a:t>
            </a:r>
          </a:p>
          <a:p>
            <a:r>
              <a:rPr lang="en-US" sz="5400" b="1" dirty="0"/>
              <a:t> VÀ CÁCH ĐẾM</a:t>
            </a:r>
          </a:p>
        </p:txBody>
      </p:sp>
    </p:spTree>
    <p:extLst>
      <p:ext uri="{BB962C8B-B14F-4D97-AF65-F5344CB8AC3E}">
        <p14:creationId xmlns:p14="http://schemas.microsoft.com/office/powerpoint/2010/main" val="36865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" y="156889"/>
            <a:ext cx="1569886" cy="1177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717" y="1627054"/>
            <a:ext cx="1787695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￥１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2"/>
          <a:stretch/>
        </p:blipFill>
        <p:spPr>
          <a:xfrm>
            <a:off x="3008693" y="162720"/>
            <a:ext cx="1328415" cy="13226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47270" y="1627054"/>
            <a:ext cx="2017041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￥５</a:t>
            </a:r>
            <a:endParaRPr lang="en-US" sz="3600" dirty="0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13" y="0"/>
            <a:ext cx="1420572" cy="14205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65933" y="1627052"/>
            <a:ext cx="2017041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</a:t>
            </a:r>
            <a:r>
              <a:rPr lang="en-US" altLang="ja-JP" sz="2800" dirty="0" smtClean="0"/>
              <a:t>10</a:t>
            </a:r>
            <a:endParaRPr lang="en-US" sz="3600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64" y="125975"/>
            <a:ext cx="2718760" cy="13593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784597" y="1627052"/>
            <a:ext cx="2385188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</a:t>
            </a:r>
            <a:r>
              <a:rPr lang="en-US" altLang="ja-JP" sz="2800" dirty="0"/>
              <a:t>50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327717" y="2165774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26" name="Rectangle 25"/>
          <p:cNvSpPr/>
          <p:nvPr/>
        </p:nvSpPr>
        <p:spPr>
          <a:xfrm>
            <a:off x="2850954" y="2165777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27" name="Rectangle 26"/>
          <p:cNvSpPr/>
          <p:nvPr/>
        </p:nvSpPr>
        <p:spPr>
          <a:xfrm>
            <a:off x="5731404" y="2165776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28" name="Rectangle 27"/>
          <p:cNvSpPr/>
          <p:nvPr/>
        </p:nvSpPr>
        <p:spPr>
          <a:xfrm>
            <a:off x="8620532" y="2165773"/>
            <a:ext cx="2713317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29" name="Rectangle 28"/>
          <p:cNvSpPr/>
          <p:nvPr/>
        </p:nvSpPr>
        <p:spPr>
          <a:xfrm>
            <a:off x="327717" y="2836886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0" name="Rectangle 29"/>
          <p:cNvSpPr/>
          <p:nvPr/>
        </p:nvSpPr>
        <p:spPr>
          <a:xfrm>
            <a:off x="2850954" y="2836889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1" name="Rectangle 30"/>
          <p:cNvSpPr/>
          <p:nvPr/>
        </p:nvSpPr>
        <p:spPr>
          <a:xfrm>
            <a:off x="5731404" y="2836888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2" name="Rectangle 31"/>
          <p:cNvSpPr/>
          <p:nvPr/>
        </p:nvSpPr>
        <p:spPr>
          <a:xfrm>
            <a:off x="8620532" y="2836885"/>
            <a:ext cx="2713317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34" name="Rectangle 33"/>
          <p:cNvSpPr/>
          <p:nvPr/>
        </p:nvSpPr>
        <p:spPr>
          <a:xfrm>
            <a:off x="327717" y="5009076"/>
            <a:ext cx="1787695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</a:t>
            </a:r>
            <a:r>
              <a:rPr lang="en-US" altLang="ja-JP" sz="2800" dirty="0"/>
              <a:t>1</a:t>
            </a:r>
            <a:r>
              <a:rPr lang="en-US" altLang="ja-JP" sz="2800" dirty="0" smtClean="0"/>
              <a:t>00</a:t>
            </a:r>
            <a:endParaRPr 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2947270" y="5009076"/>
            <a:ext cx="2017041" cy="39702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￥</a:t>
            </a:r>
            <a:r>
              <a:rPr lang="en-US" altLang="ja-JP" sz="2800" dirty="0" smtClean="0"/>
              <a:t>500</a:t>
            </a:r>
            <a:endParaRPr lang="en-US" sz="3600" dirty="0"/>
          </a:p>
        </p:txBody>
      </p:sp>
      <p:sp>
        <p:nvSpPr>
          <p:cNvPr id="41" name="Rectangle 40"/>
          <p:cNvSpPr/>
          <p:nvPr/>
        </p:nvSpPr>
        <p:spPr>
          <a:xfrm>
            <a:off x="327717" y="5547796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2" name="Rectangle 41"/>
          <p:cNvSpPr/>
          <p:nvPr/>
        </p:nvSpPr>
        <p:spPr>
          <a:xfrm>
            <a:off x="2850954" y="5547799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5" name="Rectangle 44"/>
          <p:cNvSpPr/>
          <p:nvPr/>
        </p:nvSpPr>
        <p:spPr>
          <a:xfrm>
            <a:off x="327717" y="6218908"/>
            <a:ext cx="18071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sp>
        <p:nvSpPr>
          <p:cNvPr id="46" name="Rectangle 45"/>
          <p:cNvSpPr/>
          <p:nvPr/>
        </p:nvSpPr>
        <p:spPr>
          <a:xfrm>
            <a:off x="2850954" y="6218911"/>
            <a:ext cx="2294524" cy="52941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0" y="3619860"/>
            <a:ext cx="1330393" cy="13303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42" y="3685597"/>
            <a:ext cx="1023066" cy="103994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319781" y="2106951"/>
            <a:ext cx="907932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</a:t>
            </a:r>
            <a:endParaRPr lang="en-US" sz="1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11846" y="2733173"/>
            <a:ext cx="915867" cy="27002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HIRAGANA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3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1002</Words>
  <Application>Microsoft Office PowerPoint</Application>
  <PresentationFormat>Widescreen</PresentationFormat>
  <Paragraphs>338</Paragraphs>
  <Slides>27</Slides>
  <Notes>2</Notes>
  <HiddenSlides>0</HiddenSlides>
  <MMClips>68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游ゴシック</vt:lpstr>
      <vt:lpstr>游ゴシック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NẾU 2 NGƯỜI ĐỨNG XA NHAU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86</cp:revision>
  <dcterms:created xsi:type="dcterms:W3CDTF">2021-06-21T16:06:25Z</dcterms:created>
  <dcterms:modified xsi:type="dcterms:W3CDTF">2022-10-16T18:17:48Z</dcterms:modified>
</cp:coreProperties>
</file>